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6858000" cx="12192000"/>
  <p:notesSz cx="6858000" cy="9144000"/>
  <p:embeddedFontLst>
    <p:embeddedFont>
      <p:font typeface="Century Gothic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5" roundtripDataSignature="AMtx7mif2EEkyyQ1U1XB3OReCPM1jr3H9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CenturyGothic-regular.fntdata"/><Relationship Id="rId10" Type="http://schemas.openxmlformats.org/officeDocument/2006/relationships/slide" Target="slides/slide6.xml"/><Relationship Id="rId13" Type="http://schemas.openxmlformats.org/officeDocument/2006/relationships/font" Target="fonts/CenturyGothic-italic.fntdata"/><Relationship Id="rId12" Type="http://schemas.openxmlformats.org/officeDocument/2006/relationships/font" Target="fonts/CenturyGothic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customschemas.google.com/relationships/presentationmetadata" Target="metadata"/><Relationship Id="rId14" Type="http://schemas.openxmlformats.org/officeDocument/2006/relationships/font" Target="fonts/CenturyGothic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5" name="Google Shape;145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3" name="Google Shape;153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1" name="Google Shape;161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9" name="Google Shape;169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7" name="Google Shape;177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0" name="Google Shape;190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7"/>
          <p:cNvSpPr txBox="1"/>
          <p:nvPr>
            <p:ph type="ctrTitle"/>
          </p:nvPr>
        </p:nvSpPr>
        <p:spPr>
          <a:xfrm>
            <a:off x="1154955" y="1447800"/>
            <a:ext cx="8825658" cy="332958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200"/>
              <a:buFont typeface="Century Gothic"/>
              <a:buNone/>
              <a:defRPr sz="7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7"/>
          <p:cNvSpPr txBox="1"/>
          <p:nvPr>
            <p:ph idx="1" type="subTitle"/>
          </p:nvPr>
        </p:nvSpPr>
        <p:spPr>
          <a:xfrm>
            <a:off x="1154955" y="4777380"/>
            <a:ext cx="8825658" cy="8614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cap="none">
                <a:solidFill>
                  <a:srgbClr val="86D1D8"/>
                </a:solidFill>
              </a:defRPr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0" name="Google Shape;20;p17"/>
          <p:cNvSpPr txBox="1"/>
          <p:nvPr>
            <p:ph idx="10" type="dt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7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7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contenu" type="obj">
  <p:cSld name="OBJEC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8"/>
          <p:cNvSpPr txBox="1"/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8"/>
          <p:cNvSpPr txBox="1"/>
          <p:nvPr>
            <p:ph idx="1" type="body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26" name="Google Shape;26;p18"/>
          <p:cNvSpPr txBox="1"/>
          <p:nvPr>
            <p:ph idx="10" type="dt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8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8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de section" type="secHead">
  <p:cSld name="SECTION_HEADER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9"/>
          <p:cNvSpPr txBox="1"/>
          <p:nvPr>
            <p:ph type="title"/>
          </p:nvPr>
        </p:nvSpPr>
        <p:spPr>
          <a:xfrm>
            <a:off x="1154956" y="2861733"/>
            <a:ext cx="8825657" cy="19156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Century Gothic"/>
              <a:buNone/>
              <a:defRPr b="0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9"/>
          <p:cNvSpPr txBox="1"/>
          <p:nvPr>
            <p:ph idx="1" type="body"/>
          </p:nvPr>
        </p:nvSpPr>
        <p:spPr>
          <a:xfrm>
            <a:off x="1154955" y="4777381"/>
            <a:ext cx="8825658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2000" cap="none">
                <a:solidFill>
                  <a:srgbClr val="86D1D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2" name="Google Shape;32;p19"/>
          <p:cNvSpPr txBox="1"/>
          <p:nvPr>
            <p:ph idx="10" type="dt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9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9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ux contenus" type="twoObj">
  <p:cSld name="TWO_OBJECT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0"/>
          <p:cNvSpPr txBox="1"/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20"/>
          <p:cNvSpPr txBox="1"/>
          <p:nvPr>
            <p:ph idx="1" type="body"/>
          </p:nvPr>
        </p:nvSpPr>
        <p:spPr>
          <a:xfrm>
            <a:off x="1103312" y="2060575"/>
            <a:ext cx="4396339" cy="4195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 sz="1800"/>
            </a:lvl1pPr>
            <a:lvl2pPr indent="-30988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Char char="►"/>
              <a:defRPr sz="1600"/>
            </a:lvl2pPr>
            <a:lvl3pPr indent="-299719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3pPr>
            <a:lvl4pPr indent="-28956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4pPr>
            <a:lvl5pPr indent="-28956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5pPr>
            <a:lvl6pPr indent="-28956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6pPr>
            <a:lvl7pPr indent="-28956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7pPr>
            <a:lvl8pPr indent="-289559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8pPr>
            <a:lvl9pPr indent="-289559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9pPr>
          </a:lstStyle>
          <a:p/>
        </p:txBody>
      </p:sp>
      <p:sp>
        <p:nvSpPr>
          <p:cNvPr id="38" name="Google Shape;38;p20"/>
          <p:cNvSpPr txBox="1"/>
          <p:nvPr>
            <p:ph idx="2" type="body"/>
          </p:nvPr>
        </p:nvSpPr>
        <p:spPr>
          <a:xfrm>
            <a:off x="5654493" y="2056092"/>
            <a:ext cx="4396341" cy="42002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 sz="1800"/>
            </a:lvl1pPr>
            <a:lvl2pPr indent="-30988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Char char="►"/>
              <a:defRPr sz="1600"/>
            </a:lvl2pPr>
            <a:lvl3pPr indent="-299719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3pPr>
            <a:lvl4pPr indent="-28956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4pPr>
            <a:lvl5pPr indent="-28956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5pPr>
            <a:lvl6pPr indent="-28956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6pPr>
            <a:lvl7pPr indent="-28956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7pPr>
            <a:lvl8pPr indent="-289559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8pPr>
            <a:lvl9pPr indent="-289559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9pPr>
          </a:lstStyle>
          <a:p/>
        </p:txBody>
      </p:sp>
      <p:sp>
        <p:nvSpPr>
          <p:cNvPr id="39" name="Google Shape;39;p20"/>
          <p:cNvSpPr txBox="1"/>
          <p:nvPr>
            <p:ph idx="10" type="dt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20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20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ison" type="twoTxTwoObj">
  <p:cSld name="TWO_OBJECTS_WITH_TEX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1"/>
          <p:cNvSpPr txBox="1"/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Century Gothic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21"/>
          <p:cNvSpPr txBox="1"/>
          <p:nvPr>
            <p:ph idx="1" type="body"/>
          </p:nvPr>
        </p:nvSpPr>
        <p:spPr>
          <a:xfrm>
            <a:off x="1103313" y="1905000"/>
            <a:ext cx="4396338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>
                <a:solidFill>
                  <a:srgbClr val="86D1D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45" name="Google Shape;45;p21"/>
          <p:cNvSpPr txBox="1"/>
          <p:nvPr>
            <p:ph idx="2" type="body"/>
          </p:nvPr>
        </p:nvSpPr>
        <p:spPr>
          <a:xfrm>
            <a:off x="1103312" y="2514600"/>
            <a:ext cx="4396339" cy="37417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 sz="1800"/>
            </a:lvl1pPr>
            <a:lvl2pPr indent="-30988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Char char="►"/>
              <a:defRPr sz="1600"/>
            </a:lvl2pPr>
            <a:lvl3pPr indent="-299719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3pPr>
            <a:lvl4pPr indent="-28956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4pPr>
            <a:lvl5pPr indent="-28956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5pPr>
            <a:lvl6pPr indent="-28956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6pPr>
            <a:lvl7pPr indent="-28956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7pPr>
            <a:lvl8pPr indent="-289559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8pPr>
            <a:lvl9pPr indent="-289559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9pPr>
          </a:lstStyle>
          <a:p/>
        </p:txBody>
      </p:sp>
      <p:sp>
        <p:nvSpPr>
          <p:cNvPr id="46" name="Google Shape;46;p21"/>
          <p:cNvSpPr txBox="1"/>
          <p:nvPr>
            <p:ph idx="3" type="body"/>
          </p:nvPr>
        </p:nvSpPr>
        <p:spPr>
          <a:xfrm>
            <a:off x="5654495" y="1905000"/>
            <a:ext cx="4396339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>
                <a:solidFill>
                  <a:srgbClr val="86D1D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47" name="Google Shape;47;p21"/>
          <p:cNvSpPr txBox="1"/>
          <p:nvPr>
            <p:ph idx="4" type="body"/>
          </p:nvPr>
        </p:nvSpPr>
        <p:spPr>
          <a:xfrm>
            <a:off x="5654495" y="2514600"/>
            <a:ext cx="4396339" cy="37417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 sz="1800"/>
            </a:lvl1pPr>
            <a:lvl2pPr indent="-30988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Char char="►"/>
              <a:defRPr sz="1600"/>
            </a:lvl2pPr>
            <a:lvl3pPr indent="-299719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3pPr>
            <a:lvl4pPr indent="-28956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4pPr>
            <a:lvl5pPr indent="-28956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5pPr>
            <a:lvl6pPr indent="-28956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6pPr>
            <a:lvl7pPr indent="-28956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7pPr>
            <a:lvl8pPr indent="-289559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8pPr>
            <a:lvl9pPr indent="-289559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9pPr>
          </a:lstStyle>
          <a:p/>
        </p:txBody>
      </p:sp>
      <p:sp>
        <p:nvSpPr>
          <p:cNvPr id="48" name="Google Shape;48;p21"/>
          <p:cNvSpPr txBox="1"/>
          <p:nvPr>
            <p:ph idx="10" type="dt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1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21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seul" type="titleOnly">
  <p:cSld name="TITLE_ONLY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2"/>
          <p:cNvSpPr txBox="1"/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2"/>
          <p:cNvSpPr txBox="1"/>
          <p:nvPr>
            <p:ph idx="10" type="dt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22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2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3"/>
          <p:cNvSpPr txBox="1"/>
          <p:nvPr>
            <p:ph idx="10" type="dt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23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3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u avec légende" type="objTx">
  <p:cSld name="OBJECT_WITH_CAPTION_TEX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4"/>
          <p:cNvSpPr txBox="1"/>
          <p:nvPr>
            <p:ph type="title"/>
          </p:nvPr>
        </p:nvSpPr>
        <p:spPr>
          <a:xfrm>
            <a:off x="1154953" y="1447800"/>
            <a:ext cx="3401064" cy="1447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Century Gothic"/>
              <a:buNone/>
              <a:defRPr b="0"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24"/>
          <p:cNvSpPr txBox="1"/>
          <p:nvPr>
            <p:ph idx="1" type="body"/>
          </p:nvPr>
        </p:nvSpPr>
        <p:spPr>
          <a:xfrm>
            <a:off x="4784616" y="1447800"/>
            <a:ext cx="5195997" cy="457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302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►"/>
              <a:defRPr sz="2000"/>
            </a:lvl1pPr>
            <a:lvl2pPr indent="-32004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 sz="1800"/>
            </a:lvl2pPr>
            <a:lvl3pPr indent="-30988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Char char="►"/>
              <a:defRPr sz="1600"/>
            </a:lvl3pPr>
            <a:lvl4pPr indent="-299719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4pPr>
            <a:lvl5pPr indent="-29972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5pPr>
            <a:lvl6pPr indent="-29972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6pPr>
            <a:lvl7pPr indent="-29972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7pPr>
            <a:lvl8pPr indent="-29972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8pPr>
            <a:lvl9pPr indent="-29972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9pPr>
          </a:lstStyle>
          <a:p/>
        </p:txBody>
      </p:sp>
      <p:sp>
        <p:nvSpPr>
          <p:cNvPr id="63" name="Google Shape;63;p24"/>
          <p:cNvSpPr txBox="1"/>
          <p:nvPr>
            <p:ph idx="2" type="body"/>
          </p:nvPr>
        </p:nvSpPr>
        <p:spPr>
          <a:xfrm>
            <a:off x="1154953" y="3129280"/>
            <a:ext cx="3401063" cy="28955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64" name="Google Shape;64;p24"/>
          <p:cNvSpPr txBox="1"/>
          <p:nvPr>
            <p:ph idx="10" type="dt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24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4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avec légende" type="picTx">
  <p:cSld name="PICTURE_WITH_CAPTION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5"/>
          <p:cNvSpPr txBox="1"/>
          <p:nvPr>
            <p:ph type="title"/>
          </p:nvPr>
        </p:nvSpPr>
        <p:spPr>
          <a:xfrm>
            <a:off x="1153907" y="1854192"/>
            <a:ext cx="5092906" cy="157480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  <a:defRPr b="0"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25"/>
          <p:cNvSpPr/>
          <p:nvPr>
            <p:ph idx="2" type="pic"/>
          </p:nvPr>
        </p:nvSpPr>
        <p:spPr>
          <a:xfrm>
            <a:off x="6949546" y="1143000"/>
            <a:ext cx="3200400" cy="4572000"/>
          </a:xfrm>
          <a:prstGeom prst="roundRect">
            <a:avLst>
              <a:gd fmla="val 1858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2352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70" name="Google Shape;70;p25"/>
          <p:cNvSpPr txBox="1"/>
          <p:nvPr>
            <p:ph idx="1" type="body"/>
          </p:nvPr>
        </p:nvSpPr>
        <p:spPr>
          <a:xfrm>
            <a:off x="1154954" y="3657600"/>
            <a:ext cx="5084979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71" name="Google Shape;71;p25"/>
          <p:cNvSpPr txBox="1"/>
          <p:nvPr>
            <p:ph idx="10" type="dt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5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5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panoramique avec légende">
  <p:cSld name="Image panoramique avec légende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6"/>
          <p:cNvSpPr txBox="1"/>
          <p:nvPr>
            <p:ph type="title"/>
          </p:nvPr>
        </p:nvSpPr>
        <p:spPr>
          <a:xfrm>
            <a:off x="1154956" y="4800587"/>
            <a:ext cx="8825657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Century Gothic"/>
              <a:buNone/>
              <a:defRPr b="0"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6"/>
          <p:cNvSpPr/>
          <p:nvPr>
            <p:ph idx="2" type="pic"/>
          </p:nvPr>
        </p:nvSpPr>
        <p:spPr>
          <a:xfrm>
            <a:off x="1154955" y="685800"/>
            <a:ext cx="8825658" cy="3640666"/>
          </a:xfrm>
          <a:prstGeom prst="roundRect">
            <a:avLst>
              <a:gd fmla="val 1858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2352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77" name="Google Shape;77;p26"/>
          <p:cNvSpPr txBox="1"/>
          <p:nvPr>
            <p:ph idx="1" type="body"/>
          </p:nvPr>
        </p:nvSpPr>
        <p:spPr>
          <a:xfrm>
            <a:off x="1154956" y="5367325"/>
            <a:ext cx="8825656" cy="493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78" name="Google Shape;78;p26"/>
          <p:cNvSpPr txBox="1"/>
          <p:nvPr>
            <p:ph idx="10" type="dt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6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6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légende">
  <p:cSld name="Titre et légende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7"/>
          <p:cNvSpPr txBox="1"/>
          <p:nvPr>
            <p:ph type="title"/>
          </p:nvPr>
        </p:nvSpPr>
        <p:spPr>
          <a:xfrm>
            <a:off x="1154954" y="1447800"/>
            <a:ext cx="8825659" cy="19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Font typeface="Century Gothic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7"/>
          <p:cNvSpPr txBox="1"/>
          <p:nvPr>
            <p:ph idx="1" type="body"/>
          </p:nvPr>
        </p:nvSpPr>
        <p:spPr>
          <a:xfrm>
            <a:off x="1154954" y="3657600"/>
            <a:ext cx="8825659" cy="236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/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84" name="Google Shape;84;p27"/>
          <p:cNvSpPr txBox="1"/>
          <p:nvPr>
            <p:ph idx="10" type="dt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27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27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itation avec légende">
  <p:cSld name="Citation avec légende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8"/>
          <p:cNvSpPr txBox="1"/>
          <p:nvPr>
            <p:ph type="title"/>
          </p:nvPr>
        </p:nvSpPr>
        <p:spPr>
          <a:xfrm>
            <a:off x="1574801" y="1447800"/>
            <a:ext cx="7999315" cy="23233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Font typeface="Century Gothic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28"/>
          <p:cNvSpPr txBox="1"/>
          <p:nvPr>
            <p:ph idx="1" type="body"/>
          </p:nvPr>
        </p:nvSpPr>
        <p:spPr>
          <a:xfrm>
            <a:off x="1930400" y="3771174"/>
            <a:ext cx="7279649" cy="3421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b="0" i="0" sz="1400" cap="small">
                <a:solidFill>
                  <a:srgbClr val="86D1D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90" name="Google Shape;90;p28"/>
          <p:cNvSpPr txBox="1"/>
          <p:nvPr>
            <p:ph idx="2" type="body"/>
          </p:nvPr>
        </p:nvSpPr>
        <p:spPr>
          <a:xfrm>
            <a:off x="1154954" y="4350657"/>
            <a:ext cx="8825659" cy="167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/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91" name="Google Shape;91;p28"/>
          <p:cNvSpPr txBox="1"/>
          <p:nvPr>
            <p:ph idx="10" type="dt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28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28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94" name="Google Shape;94;p2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200"/>
              <a:buFont typeface="Arial"/>
              <a:buNone/>
            </a:pPr>
            <a:r>
              <a:rPr b="0" i="0" lang="fr-FR" sz="12200" u="none" cap="none" strike="noStrike">
                <a:solidFill>
                  <a:srgbClr val="86D1D8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28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200"/>
              <a:buFont typeface="Arial"/>
              <a:buNone/>
            </a:pPr>
            <a:r>
              <a:rPr b="0" i="0" lang="fr-FR" sz="12200" u="none" cap="none" strike="noStrike">
                <a:solidFill>
                  <a:srgbClr val="86D1D8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rte nom">
  <p:cSld name="Carte nom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9"/>
          <p:cNvSpPr txBox="1"/>
          <p:nvPr>
            <p:ph type="title"/>
          </p:nvPr>
        </p:nvSpPr>
        <p:spPr>
          <a:xfrm>
            <a:off x="1154954" y="3124201"/>
            <a:ext cx="8825660" cy="16531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Century Gothic"/>
              <a:buNone/>
              <a:defRPr b="0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9"/>
          <p:cNvSpPr txBox="1"/>
          <p:nvPr>
            <p:ph idx="1" type="body"/>
          </p:nvPr>
        </p:nvSpPr>
        <p:spPr>
          <a:xfrm>
            <a:off x="1154954" y="4777381"/>
            <a:ext cx="8825659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2000" cap="none">
                <a:solidFill>
                  <a:srgbClr val="86D1D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" name="Google Shape;99;p29"/>
          <p:cNvSpPr txBox="1"/>
          <p:nvPr>
            <p:ph idx="10" type="dt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9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29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 colonnes">
  <p:cSld name="3 colonnes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0"/>
          <p:cNvSpPr txBox="1"/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Century Gothic"/>
              <a:buNone/>
              <a:defRPr sz="4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30"/>
          <p:cNvSpPr txBox="1"/>
          <p:nvPr>
            <p:ph idx="1" type="body"/>
          </p:nvPr>
        </p:nvSpPr>
        <p:spPr>
          <a:xfrm>
            <a:off x="632947" y="1981200"/>
            <a:ext cx="2946866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>
                <a:solidFill>
                  <a:srgbClr val="86D1D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105" name="Google Shape;105;p30"/>
          <p:cNvSpPr txBox="1"/>
          <p:nvPr>
            <p:ph idx="2" type="body"/>
          </p:nvPr>
        </p:nvSpPr>
        <p:spPr>
          <a:xfrm>
            <a:off x="652463" y="2667000"/>
            <a:ext cx="2927350" cy="3589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106" name="Google Shape;106;p30"/>
          <p:cNvSpPr txBox="1"/>
          <p:nvPr>
            <p:ph idx="3" type="body"/>
          </p:nvPr>
        </p:nvSpPr>
        <p:spPr>
          <a:xfrm>
            <a:off x="3883659" y="1981200"/>
            <a:ext cx="2936241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>
                <a:solidFill>
                  <a:srgbClr val="86D1D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107" name="Google Shape;107;p30"/>
          <p:cNvSpPr txBox="1"/>
          <p:nvPr>
            <p:ph idx="4" type="body"/>
          </p:nvPr>
        </p:nvSpPr>
        <p:spPr>
          <a:xfrm>
            <a:off x="3873106" y="2667000"/>
            <a:ext cx="2946794" cy="3589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108" name="Google Shape;108;p30"/>
          <p:cNvSpPr txBox="1"/>
          <p:nvPr>
            <p:ph idx="5" type="body"/>
          </p:nvPr>
        </p:nvSpPr>
        <p:spPr>
          <a:xfrm>
            <a:off x="7124700" y="1981200"/>
            <a:ext cx="2932113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>
                <a:solidFill>
                  <a:srgbClr val="86D1D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109" name="Google Shape;109;p30"/>
          <p:cNvSpPr txBox="1"/>
          <p:nvPr>
            <p:ph idx="6" type="body"/>
          </p:nvPr>
        </p:nvSpPr>
        <p:spPr>
          <a:xfrm>
            <a:off x="7124700" y="2667000"/>
            <a:ext cx="2932113" cy="3589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cxnSp>
        <p:nvCxnSpPr>
          <p:cNvPr id="110" name="Google Shape;110;p30"/>
          <p:cNvCxnSpPr/>
          <p:nvPr/>
        </p:nvCxnSpPr>
        <p:spPr>
          <a:xfrm>
            <a:off x="3726142" y="2133600"/>
            <a:ext cx="0" cy="3962400"/>
          </a:xfrm>
          <a:prstGeom prst="straightConnector1">
            <a:avLst/>
          </a:prstGeom>
          <a:noFill/>
          <a:ln cap="flat" cmpd="sng" w="12700">
            <a:solidFill>
              <a:srgbClr val="86D1D8">
                <a:alpha val="40000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1" name="Google Shape;111;p30"/>
          <p:cNvCxnSpPr/>
          <p:nvPr/>
        </p:nvCxnSpPr>
        <p:spPr>
          <a:xfrm>
            <a:off x="6962227" y="2133600"/>
            <a:ext cx="0" cy="3966882"/>
          </a:xfrm>
          <a:prstGeom prst="straightConnector1">
            <a:avLst/>
          </a:prstGeom>
          <a:noFill/>
          <a:ln cap="flat" cmpd="sng" w="12700">
            <a:solidFill>
              <a:srgbClr val="86D1D8">
                <a:alpha val="40000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2" name="Google Shape;112;p30"/>
          <p:cNvSpPr txBox="1"/>
          <p:nvPr>
            <p:ph idx="10" type="dt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30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30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 colonnes d’image">
  <p:cSld name="3 colonnes d’image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1"/>
          <p:cNvSpPr txBox="1"/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Century Gothic"/>
              <a:buNone/>
              <a:defRPr sz="4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31"/>
          <p:cNvSpPr txBox="1"/>
          <p:nvPr>
            <p:ph idx="1" type="body"/>
          </p:nvPr>
        </p:nvSpPr>
        <p:spPr>
          <a:xfrm>
            <a:off x="652463" y="4250949"/>
            <a:ext cx="2940050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>
                <a:solidFill>
                  <a:srgbClr val="86D1D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118" name="Google Shape;118;p31"/>
          <p:cNvSpPr/>
          <p:nvPr>
            <p:ph idx="2" type="pic"/>
          </p:nvPr>
        </p:nvSpPr>
        <p:spPr>
          <a:xfrm>
            <a:off x="652463" y="2209800"/>
            <a:ext cx="2940050" cy="1524000"/>
          </a:xfrm>
          <a:prstGeom prst="roundRect">
            <a:avLst>
              <a:gd fmla="val 1858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2352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19" name="Google Shape;119;p31"/>
          <p:cNvSpPr txBox="1"/>
          <p:nvPr>
            <p:ph idx="3" type="body"/>
          </p:nvPr>
        </p:nvSpPr>
        <p:spPr>
          <a:xfrm>
            <a:off x="652463" y="4827211"/>
            <a:ext cx="2940050" cy="6591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120" name="Google Shape;120;p31"/>
          <p:cNvSpPr txBox="1"/>
          <p:nvPr>
            <p:ph idx="4" type="body"/>
          </p:nvPr>
        </p:nvSpPr>
        <p:spPr>
          <a:xfrm>
            <a:off x="3889375" y="4250949"/>
            <a:ext cx="2930525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>
                <a:solidFill>
                  <a:srgbClr val="86D1D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121" name="Google Shape;121;p31"/>
          <p:cNvSpPr/>
          <p:nvPr>
            <p:ph idx="5" type="pic"/>
          </p:nvPr>
        </p:nvSpPr>
        <p:spPr>
          <a:xfrm>
            <a:off x="3889374" y="2209800"/>
            <a:ext cx="2930525" cy="1524000"/>
          </a:xfrm>
          <a:prstGeom prst="roundRect">
            <a:avLst>
              <a:gd fmla="val 1858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2352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22" name="Google Shape;122;p31"/>
          <p:cNvSpPr txBox="1"/>
          <p:nvPr>
            <p:ph idx="6" type="body"/>
          </p:nvPr>
        </p:nvSpPr>
        <p:spPr>
          <a:xfrm>
            <a:off x="3888022" y="4827210"/>
            <a:ext cx="2934406" cy="6591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123" name="Google Shape;123;p31"/>
          <p:cNvSpPr txBox="1"/>
          <p:nvPr>
            <p:ph idx="7" type="body"/>
          </p:nvPr>
        </p:nvSpPr>
        <p:spPr>
          <a:xfrm>
            <a:off x="7124700" y="4250949"/>
            <a:ext cx="2932113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>
                <a:solidFill>
                  <a:srgbClr val="86D1D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124" name="Google Shape;124;p31"/>
          <p:cNvSpPr/>
          <p:nvPr>
            <p:ph idx="8" type="pic"/>
          </p:nvPr>
        </p:nvSpPr>
        <p:spPr>
          <a:xfrm>
            <a:off x="7124699" y="2209800"/>
            <a:ext cx="2932113" cy="1524000"/>
          </a:xfrm>
          <a:prstGeom prst="roundRect">
            <a:avLst>
              <a:gd fmla="val 1858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2352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25" name="Google Shape;125;p31"/>
          <p:cNvSpPr txBox="1"/>
          <p:nvPr>
            <p:ph idx="9" type="body"/>
          </p:nvPr>
        </p:nvSpPr>
        <p:spPr>
          <a:xfrm>
            <a:off x="7124575" y="4827208"/>
            <a:ext cx="2935997" cy="6591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cxnSp>
        <p:nvCxnSpPr>
          <p:cNvPr id="126" name="Google Shape;126;p31"/>
          <p:cNvCxnSpPr/>
          <p:nvPr/>
        </p:nvCxnSpPr>
        <p:spPr>
          <a:xfrm>
            <a:off x="3726142" y="2133600"/>
            <a:ext cx="0" cy="3962400"/>
          </a:xfrm>
          <a:prstGeom prst="straightConnector1">
            <a:avLst/>
          </a:prstGeom>
          <a:noFill/>
          <a:ln cap="flat" cmpd="sng" w="12700">
            <a:solidFill>
              <a:srgbClr val="86D1D8">
                <a:alpha val="40000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7" name="Google Shape;127;p31"/>
          <p:cNvCxnSpPr/>
          <p:nvPr/>
        </p:nvCxnSpPr>
        <p:spPr>
          <a:xfrm>
            <a:off x="6962227" y="2133600"/>
            <a:ext cx="0" cy="3966882"/>
          </a:xfrm>
          <a:prstGeom prst="straightConnector1">
            <a:avLst/>
          </a:prstGeom>
          <a:noFill/>
          <a:ln cap="flat" cmpd="sng" w="12700">
            <a:solidFill>
              <a:srgbClr val="86D1D8">
                <a:alpha val="40000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8" name="Google Shape;128;p31"/>
          <p:cNvSpPr txBox="1"/>
          <p:nvPr>
            <p:ph idx="10" type="dt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31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31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texte vertical" type="vertTx">
  <p:cSld name="VERTICAL_TEXT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2"/>
          <p:cNvSpPr txBox="1"/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32"/>
          <p:cNvSpPr txBox="1"/>
          <p:nvPr>
            <p:ph idx="1" type="body"/>
          </p:nvPr>
        </p:nvSpPr>
        <p:spPr>
          <a:xfrm rot="5400000">
            <a:off x="3478842" y="-322612"/>
            <a:ext cx="4195481" cy="8946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34" name="Google Shape;134;p32"/>
          <p:cNvSpPr txBox="1"/>
          <p:nvPr>
            <p:ph idx="10" type="dt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32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32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vertical et texte" type="vertTitleAndTx">
  <p:cSld name="VERTICAL_TITLE_AND_VERTICAL_TEXT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3"/>
          <p:cNvSpPr txBox="1"/>
          <p:nvPr>
            <p:ph type="title"/>
          </p:nvPr>
        </p:nvSpPr>
        <p:spPr>
          <a:xfrm rot="5400000">
            <a:off x="6267450" y="2466975"/>
            <a:ext cx="5826125" cy="17526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33"/>
          <p:cNvSpPr txBox="1"/>
          <p:nvPr>
            <p:ph idx="1" type="body"/>
          </p:nvPr>
        </p:nvSpPr>
        <p:spPr>
          <a:xfrm rot="5400000">
            <a:off x="1679575" y="-139699"/>
            <a:ext cx="5368924" cy="74231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40" name="Google Shape;140;p33"/>
          <p:cNvSpPr txBox="1"/>
          <p:nvPr>
            <p:ph idx="10" type="dt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33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33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6.xml"/><Relationship Id="rId22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5.xml"/><Relationship Id="rId21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8.xml"/><Relationship Id="rId12" Type="http://schemas.openxmlformats.org/officeDocument/2006/relationships/slideLayout" Target="../slideLayouts/slideLayout7.xml"/><Relationship Id="rId23" Type="http://schemas.openxmlformats.org/officeDocument/2006/relationships/theme" Target="../theme/theme1.xml"/><Relationship Id="rId1" Type="http://schemas.openxmlformats.org/officeDocument/2006/relationships/image" Target="../media/image13.png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9" Type="http://schemas.openxmlformats.org/officeDocument/2006/relationships/slideLayout" Target="../slideLayouts/slideLayout4.xml"/><Relationship Id="rId15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9.xml"/><Relationship Id="rId17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11.xml"/><Relationship Id="rId5" Type="http://schemas.openxmlformats.org/officeDocument/2006/relationships/image" Target="../media/image4.png"/><Relationship Id="rId19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.xml"/><Relationship Id="rId18" Type="http://schemas.openxmlformats.org/officeDocument/2006/relationships/slideLayout" Target="../slideLayouts/slideLayout13.xml"/><Relationship Id="rId7" Type="http://schemas.openxmlformats.org/officeDocument/2006/relationships/slideLayout" Target="../slideLayouts/slideLayout2.xml"/><Relationship Id="rId8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6"/>
          <p:cNvPicPr preferRelativeResize="0"/>
          <p:nvPr/>
        </p:nvPicPr>
        <p:blipFill rotWithShape="1">
          <a:blip r:embed="rId2">
            <a:alphaModFix/>
          </a:blip>
          <a:srcRect b="0" l="3613" r="0" t="0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7;p16"/>
          <p:cNvPicPr preferRelativeResize="0"/>
          <p:nvPr/>
        </p:nvPicPr>
        <p:blipFill rotWithShape="1">
          <a:blip r:embed="rId3">
            <a:alphaModFix/>
          </a:blip>
          <a:srcRect b="0" l="35640" r="0" t="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;p16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>
            <a:gsLst>
              <a:gs pos="0">
                <a:srgbClr val="4CB9C3">
                  <a:alpha val="6274"/>
                </a:srgbClr>
              </a:gs>
              <a:gs pos="36000">
                <a:srgbClr val="4CB9C3">
                  <a:alpha val="5490"/>
                </a:srgbClr>
              </a:gs>
              <a:gs pos="69000">
                <a:srgbClr val="4CB9C3">
                  <a:alpha val="0"/>
                </a:srgbClr>
              </a:gs>
              <a:gs pos="100000">
                <a:srgbClr val="4CB9C3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Google Shape;9;p16"/>
          <p:cNvPicPr preferRelativeResize="0"/>
          <p:nvPr/>
        </p:nvPicPr>
        <p:blipFill rotWithShape="1">
          <a:blip r:embed="rId4">
            <a:alphaModFix/>
          </a:blip>
          <a:srcRect b="0" l="0" r="0" t="28812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16"/>
          <p:cNvPicPr preferRelativeResize="0"/>
          <p:nvPr/>
        </p:nvPicPr>
        <p:blipFill rotWithShape="1">
          <a:blip r:embed="rId5">
            <a:alphaModFix/>
          </a:blip>
          <a:srcRect b="23320" l="0" r="0" t="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rotWithShape="0" dir="5400000" dist="25400">
              <a:srgbClr val="000000">
                <a:alpha val="4431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16"/>
          <p:cNvSpPr txBox="1"/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Century Gothic"/>
              <a:buNone/>
              <a:defRPr b="0" i="0" sz="42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6"/>
          <p:cNvSpPr txBox="1"/>
          <p:nvPr>
            <p:ph idx="1" type="body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02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20040" lvl="1" marL="9144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440"/>
              <a:buFont typeface="Noto Sans Symbols"/>
              <a:buChar char="►"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09880" lvl="2" marL="1371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Char char="►"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299719" lvl="3" marL="18288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 Symbols"/>
              <a:buChar char="►"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299720" lvl="4" marL="22860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 Symbols"/>
              <a:buChar char="►"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99720" lvl="5" marL="2743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 Symbols"/>
              <a:buChar char="►"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99720" lvl="6" marL="32004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 Symbols"/>
              <a:buChar char="►"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99720" lvl="7" marL="3657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 Symbols"/>
              <a:buChar char="►"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99720" lvl="8" marL="41148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 Symbols"/>
              <a:buChar char="►"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4" name="Google Shape;14;p16"/>
          <p:cNvSpPr txBox="1"/>
          <p:nvPr>
            <p:ph idx="10" type="dt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5" name="Google Shape;15;p16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6" name="Google Shape;16;p16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6"/>
    <p:sldLayoutId id="2147483650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58" r:id="rId15"/>
    <p:sldLayoutId id="2147483659" r:id="rId16"/>
    <p:sldLayoutId id="2147483660" r:id="rId17"/>
    <p:sldLayoutId id="2147483661" r:id="rId18"/>
    <p:sldLayoutId id="2147483662" r:id="rId19"/>
    <p:sldLayoutId id="2147483663" r:id="rId20"/>
    <p:sldLayoutId id="2147483664" r:id="rId21"/>
    <p:sldLayoutId id="2147483665" r:id="rId2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1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png"/><Relationship Id="rId4" Type="http://schemas.openxmlformats.org/officeDocument/2006/relationships/image" Target="../media/image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jpg"/><Relationship Id="rId4" Type="http://schemas.openxmlformats.org/officeDocument/2006/relationships/image" Target="../media/image9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jpg"/><Relationship Id="rId4" Type="http://schemas.openxmlformats.org/officeDocument/2006/relationships/image" Target="../media/image7.png"/><Relationship Id="rId5" Type="http://schemas.openxmlformats.org/officeDocument/2006/relationships/image" Target="../media/image11.png"/><Relationship Id="rId6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9"/>
          <p:cNvSpPr txBox="1"/>
          <p:nvPr/>
        </p:nvSpPr>
        <p:spPr>
          <a:xfrm>
            <a:off x="485775" y="238125"/>
            <a:ext cx="9191625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fr-FR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8" name="Google Shape;148;p9"/>
          <p:cNvSpPr/>
          <p:nvPr/>
        </p:nvSpPr>
        <p:spPr>
          <a:xfrm>
            <a:off x="323850" y="1000125"/>
            <a:ext cx="11163300" cy="4276725"/>
          </a:xfrm>
          <a:prstGeom prst="horizontalScroll">
            <a:avLst>
              <a:gd fmla="val 12500" name="adj"/>
            </a:avLst>
          </a:prstGeom>
          <a:gradFill>
            <a:gsLst>
              <a:gs pos="0">
                <a:srgbClr val="FAE5E0"/>
              </a:gs>
              <a:gs pos="100000">
                <a:srgbClr val="EF8F6E"/>
              </a:gs>
            </a:gsLst>
            <a:lin ang="5400000" scaled="0"/>
          </a:gradFill>
          <a:ln cap="rnd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9" name="Google Shape;149;p9"/>
          <p:cNvSpPr/>
          <p:nvPr/>
        </p:nvSpPr>
        <p:spPr>
          <a:xfrm>
            <a:off x="724182" y="2234739"/>
            <a:ext cx="10743600" cy="11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b="0" i="0" lang="fr-FR" sz="6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Déroulement d’un </a:t>
            </a:r>
            <a:endParaRPr b="0" i="0" sz="66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b="0" i="0" lang="fr-FR" sz="6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procès </a:t>
            </a:r>
            <a:r>
              <a:rPr lang="fr-FR" sz="6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civil</a:t>
            </a:r>
            <a:endParaRPr b="0" i="0" sz="66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0" name="Google Shape;150;p9"/>
          <p:cNvSpPr txBox="1"/>
          <p:nvPr/>
        </p:nvSpPr>
        <p:spPr>
          <a:xfrm>
            <a:off x="1885575" y="5884800"/>
            <a:ext cx="99600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Démottié Tom - Thibaut Jessica - </a:t>
            </a:r>
            <a:r>
              <a:rPr b="1" lang="fr-FR" sz="2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Martig Jordy</a:t>
            </a:r>
            <a:r>
              <a:rPr b="1" lang="fr-FR" sz="2900">
                <a:solidFill>
                  <a:schemeClr val="lt1"/>
                </a:solidFill>
              </a:rPr>
              <a:t> </a:t>
            </a:r>
            <a:r>
              <a:rPr b="1" lang="fr-FR" sz="2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(DCG)</a:t>
            </a:r>
            <a:endParaRPr b="1" sz="26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ransition spd="slow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0"/>
          <p:cNvSpPr txBox="1"/>
          <p:nvPr/>
        </p:nvSpPr>
        <p:spPr>
          <a:xfrm>
            <a:off x="561975" y="495300"/>
            <a:ext cx="105156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✔"/>
            </a:pPr>
            <a:r>
              <a:rPr b="0" i="0" lang="fr-FR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Etape n°1 : </a:t>
            </a:r>
            <a:r>
              <a:rPr lang="fr-FR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Litige</a:t>
            </a:r>
            <a:r>
              <a:rPr b="0" i="0" lang="fr-FR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entre 2 particuliers </a:t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6" name="Google Shape;156;p10"/>
          <p:cNvSpPr txBox="1"/>
          <p:nvPr/>
        </p:nvSpPr>
        <p:spPr>
          <a:xfrm>
            <a:off x="561975" y="3485415"/>
            <a:ext cx="105156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✔"/>
            </a:pPr>
            <a:r>
              <a:rPr b="0" i="0" lang="fr-FR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Etape n°2 : Introduction de l’instance </a:t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57" name="Google Shape;157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21473" y="964246"/>
            <a:ext cx="5697920" cy="2279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19525" y="3922830"/>
            <a:ext cx="4000500" cy="255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1"/>
          <p:cNvSpPr txBox="1"/>
          <p:nvPr/>
        </p:nvSpPr>
        <p:spPr>
          <a:xfrm>
            <a:off x="371475" y="476250"/>
            <a:ext cx="105156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✔"/>
            </a:pPr>
            <a:r>
              <a:rPr b="0" i="0" lang="fr-FR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Etape n°3 : Saisine du tribunal</a:t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64" name="Google Shape;164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0194" y="476250"/>
            <a:ext cx="4409418" cy="2491197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1"/>
          <p:cNvSpPr txBox="1"/>
          <p:nvPr/>
        </p:nvSpPr>
        <p:spPr>
          <a:xfrm>
            <a:off x="371475" y="3273255"/>
            <a:ext cx="442878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✔"/>
            </a:pPr>
            <a:r>
              <a:rPr b="0" i="0" lang="fr-FR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Etape n°4 : Instruction</a:t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66" name="Google Shape;166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629275" y="3367848"/>
            <a:ext cx="2453180" cy="31244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2"/>
          <p:cNvSpPr txBox="1"/>
          <p:nvPr/>
        </p:nvSpPr>
        <p:spPr>
          <a:xfrm>
            <a:off x="361950" y="647700"/>
            <a:ext cx="105156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✔"/>
            </a:pPr>
            <a:r>
              <a:rPr b="0" i="0" lang="fr-FR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Etape n°5 : Audience</a:t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72" name="Google Shape;172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67324" y="409576"/>
            <a:ext cx="4000501" cy="2668330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12"/>
          <p:cNvSpPr txBox="1"/>
          <p:nvPr/>
        </p:nvSpPr>
        <p:spPr>
          <a:xfrm>
            <a:off x="361950" y="3554345"/>
            <a:ext cx="105156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✔"/>
            </a:pPr>
            <a:r>
              <a:rPr b="0" i="0" lang="fr-FR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Etape n°5 : Clôture des débats </a:t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74" name="Google Shape;174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54674" y="3923677"/>
            <a:ext cx="3751326" cy="25033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2978" y="1392169"/>
            <a:ext cx="3562691" cy="20040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621517" y="1064461"/>
            <a:ext cx="3541986" cy="23785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42234" y="4257581"/>
            <a:ext cx="3321269" cy="23399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86101" y="4422845"/>
            <a:ext cx="3570891" cy="2009458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13"/>
          <p:cNvSpPr txBox="1"/>
          <p:nvPr/>
        </p:nvSpPr>
        <p:spPr>
          <a:xfrm>
            <a:off x="6929437" y="492893"/>
            <a:ext cx="3013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❖"/>
            </a:pPr>
            <a:r>
              <a:rPr b="0" i="0" lang="fr-FR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Dommages</a:t>
            </a:r>
            <a:r>
              <a:rPr lang="fr-FR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b="0" i="0" lang="fr-FR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intérêts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4" name="Google Shape;184;p13"/>
          <p:cNvSpPr txBox="1"/>
          <p:nvPr/>
        </p:nvSpPr>
        <p:spPr>
          <a:xfrm>
            <a:off x="949461" y="3776514"/>
            <a:ext cx="2081048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❖"/>
            </a:pPr>
            <a:r>
              <a:rPr b="0" i="0" lang="fr-FR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Expulsion</a:t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286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5" name="Google Shape;185;p13"/>
          <p:cNvSpPr txBox="1"/>
          <p:nvPr/>
        </p:nvSpPr>
        <p:spPr>
          <a:xfrm>
            <a:off x="7173309" y="3776513"/>
            <a:ext cx="2916621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❖"/>
            </a:pPr>
            <a:r>
              <a:rPr b="0" i="0" lang="fr-FR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Saisie de bien</a:t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286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6" name="Google Shape;186;p13"/>
          <p:cNvSpPr txBox="1"/>
          <p:nvPr/>
        </p:nvSpPr>
        <p:spPr>
          <a:xfrm>
            <a:off x="774315" y="871962"/>
            <a:ext cx="2998898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❖"/>
            </a:pPr>
            <a:r>
              <a:rPr b="0" i="0" lang="fr-FR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Nullité d’un contrat</a:t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286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7" name="Google Shape;187;p13"/>
          <p:cNvSpPr txBox="1"/>
          <p:nvPr/>
        </p:nvSpPr>
        <p:spPr>
          <a:xfrm>
            <a:off x="367861" y="200506"/>
            <a:ext cx="2326399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fr-FR" sz="3200" u="sng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Sanctions</a:t>
            </a:r>
            <a:r>
              <a:rPr b="0" i="0" lang="fr-FR" sz="3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b="0" i="0" lang="fr-FR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:</a:t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5"/>
          <p:cNvSpPr txBox="1"/>
          <p:nvPr>
            <p:ph type="title"/>
          </p:nvPr>
        </p:nvSpPr>
        <p:spPr>
          <a:xfrm>
            <a:off x="2327766" y="2701932"/>
            <a:ext cx="9404723" cy="1400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Century Gothic"/>
              <a:buNone/>
            </a:pPr>
            <a:r>
              <a:rPr lang="fr-FR"/>
              <a:t>Merci de votre écoute 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Ion">
  <a:themeElements>
    <a:clrScheme name="Ion">
      <a:dk1>
        <a:srgbClr val="000000"/>
      </a:dk1>
      <a:lt1>
        <a:srgbClr val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2021-01-15T13:42:02Z</dcterms:created>
  <dc:creator>thibaut</dc:creator>
</cp:coreProperties>
</file>