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hHr0wbvc0tF8WVzA3A85MRi2no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enturyGothic-bold.fntdata"/><Relationship Id="rId14" Type="http://schemas.openxmlformats.org/officeDocument/2006/relationships/font" Target="fonts/CenturyGothic-regular.fntdata"/><Relationship Id="rId17" Type="http://schemas.openxmlformats.org/officeDocument/2006/relationships/font" Target="fonts/CenturyGothic-boldItalic.fntdata"/><Relationship Id="rId16" Type="http://schemas.openxmlformats.org/officeDocument/2006/relationships/font" Target="fonts/CenturyGothic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6D1D8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1154956" y="2861733"/>
            <a:ext cx="8825657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1154955" y="4777381"/>
            <a:ext cx="882565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1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38" name="Google Shape;38;p20"/>
          <p:cNvSpPr txBox="1"/>
          <p:nvPr>
            <p:ph idx="2" type="body"/>
          </p:nvPr>
        </p:nvSpPr>
        <p:spPr>
          <a:xfrm>
            <a:off x="5654493" y="2056092"/>
            <a:ext cx="4396341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39" name="Google Shape;39;p2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" type="body"/>
          </p:nvPr>
        </p:nvSpPr>
        <p:spPr>
          <a:xfrm>
            <a:off x="1103313" y="1905000"/>
            <a:ext cx="439633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2" type="body"/>
          </p:nvPr>
        </p:nvSpPr>
        <p:spPr>
          <a:xfrm>
            <a:off x="1103312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6" name="Google Shape;46;p21"/>
          <p:cNvSpPr txBox="1"/>
          <p:nvPr>
            <p:ph idx="3" type="body"/>
          </p:nvPr>
        </p:nvSpPr>
        <p:spPr>
          <a:xfrm>
            <a:off x="5654495" y="1905000"/>
            <a:ext cx="439633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4" type="body"/>
          </p:nvPr>
        </p:nvSpPr>
        <p:spPr>
          <a:xfrm>
            <a:off x="5654495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8" name="Google Shape;48;p2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title"/>
          </p:nvPr>
        </p:nvSpPr>
        <p:spPr>
          <a:xfrm>
            <a:off x="1154953" y="1447800"/>
            <a:ext cx="3401064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" type="body"/>
          </p:nvPr>
        </p:nvSpPr>
        <p:spPr>
          <a:xfrm>
            <a:off x="4784616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19" lvl="3" marL="1828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3" name="Google Shape;63;p24"/>
          <p:cNvSpPr txBox="1"/>
          <p:nvPr>
            <p:ph idx="2" type="body"/>
          </p:nvPr>
        </p:nvSpPr>
        <p:spPr>
          <a:xfrm>
            <a:off x="1154953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4" name="Google Shape;64;p2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type="title"/>
          </p:nvPr>
        </p:nvSpPr>
        <p:spPr>
          <a:xfrm>
            <a:off x="1153907" y="1854192"/>
            <a:ext cx="5092906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/>
          <p:nvPr>
            <p:ph idx="2" type="pic"/>
          </p:nvPr>
        </p:nvSpPr>
        <p:spPr>
          <a:xfrm>
            <a:off x="6949546" y="1143000"/>
            <a:ext cx="32004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>
            <a:off x="1154954" y="3657600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noramique avec légende">
  <p:cSld name="Image panoramique avec légend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>
            <a:off x="1154956" y="480058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/>
          <p:nvPr>
            <p:ph idx="2" type="pic"/>
          </p:nvPr>
        </p:nvSpPr>
        <p:spPr>
          <a:xfrm>
            <a:off x="1154955" y="685800"/>
            <a:ext cx="8825658" cy="3640666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7" name="Google Shape;77;p26"/>
          <p:cNvSpPr txBox="1"/>
          <p:nvPr>
            <p:ph idx="1" type="body"/>
          </p:nvPr>
        </p:nvSpPr>
        <p:spPr>
          <a:xfrm>
            <a:off x="1154956" y="536732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8" name="Google Shape;78;p2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légende">
  <p:cSld name="Titre et légen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7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" type="body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4" name="Google Shape;84;p2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ion avec légende">
  <p:cSld name="Citation avec légend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 txBox="1"/>
          <p:nvPr>
            <p:ph type="title"/>
          </p:nvPr>
        </p:nvSpPr>
        <p:spPr>
          <a:xfrm>
            <a:off x="1574801" y="1447800"/>
            <a:ext cx="7999315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" type="body"/>
          </p:nvPr>
        </p:nvSpPr>
        <p:spPr>
          <a:xfrm>
            <a:off x="1930400" y="3771174"/>
            <a:ext cx="7279649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0" name="Google Shape;90;p28"/>
          <p:cNvSpPr txBox="1"/>
          <p:nvPr>
            <p:ph idx="2" type="body"/>
          </p:nvPr>
        </p:nvSpPr>
        <p:spPr>
          <a:xfrm>
            <a:off x="1154954" y="4350657"/>
            <a:ext cx="8825659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2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94" name="Google Shape;94;p2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2200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95" name="Google Shape;95;p28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2200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e nom">
  <p:cSld name="Carte nom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/>
          <p:nvPr>
            <p:ph type="title"/>
          </p:nvPr>
        </p:nvSpPr>
        <p:spPr>
          <a:xfrm>
            <a:off x="1154954" y="3124201"/>
            <a:ext cx="8825660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" type="body"/>
          </p:nvPr>
        </p:nvSpPr>
        <p:spPr>
          <a:xfrm>
            <a:off x="1154954" y="4777381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">
  <p:cSld name="3 colonne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" type="body"/>
          </p:nvPr>
        </p:nvSpPr>
        <p:spPr>
          <a:xfrm>
            <a:off x="632947" y="1981200"/>
            <a:ext cx="29468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5" name="Google Shape;105;p30"/>
          <p:cNvSpPr txBox="1"/>
          <p:nvPr>
            <p:ph idx="2" type="body"/>
          </p:nvPr>
        </p:nvSpPr>
        <p:spPr>
          <a:xfrm>
            <a:off x="652463" y="2667000"/>
            <a:ext cx="2927350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6" name="Google Shape;106;p30"/>
          <p:cNvSpPr txBox="1"/>
          <p:nvPr>
            <p:ph idx="3" type="body"/>
          </p:nvPr>
        </p:nvSpPr>
        <p:spPr>
          <a:xfrm>
            <a:off x="3883659" y="1981200"/>
            <a:ext cx="29362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7" name="Google Shape;107;p30"/>
          <p:cNvSpPr txBox="1"/>
          <p:nvPr>
            <p:ph idx="4" type="body"/>
          </p:nvPr>
        </p:nvSpPr>
        <p:spPr>
          <a:xfrm>
            <a:off x="3873106" y="2667000"/>
            <a:ext cx="2946794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8" name="Google Shape;108;p30"/>
          <p:cNvSpPr txBox="1"/>
          <p:nvPr>
            <p:ph idx="5" type="body"/>
          </p:nvPr>
        </p:nvSpPr>
        <p:spPr>
          <a:xfrm>
            <a:off x="7124700" y="1981200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9" name="Google Shape;109;p30"/>
          <p:cNvSpPr txBox="1"/>
          <p:nvPr>
            <p:ph idx="6" type="body"/>
          </p:nvPr>
        </p:nvSpPr>
        <p:spPr>
          <a:xfrm>
            <a:off x="7124700" y="2667000"/>
            <a:ext cx="2932113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0" name="Google Shape;110;p30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30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3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 d’image">
  <p:cSld name="3 colonnes d’imag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" type="body"/>
          </p:nvPr>
        </p:nvSpPr>
        <p:spPr>
          <a:xfrm>
            <a:off x="652463" y="4250949"/>
            <a:ext cx="29400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8" name="Google Shape;118;p31"/>
          <p:cNvSpPr/>
          <p:nvPr>
            <p:ph idx="2" type="pic"/>
          </p:nvPr>
        </p:nvSpPr>
        <p:spPr>
          <a:xfrm>
            <a:off x="652463" y="2209800"/>
            <a:ext cx="294005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9" name="Google Shape;119;p31"/>
          <p:cNvSpPr txBox="1"/>
          <p:nvPr>
            <p:ph idx="3" type="body"/>
          </p:nvPr>
        </p:nvSpPr>
        <p:spPr>
          <a:xfrm>
            <a:off x="652463" y="4827211"/>
            <a:ext cx="2940050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0" name="Google Shape;120;p31"/>
          <p:cNvSpPr txBox="1"/>
          <p:nvPr>
            <p:ph idx="4" type="body"/>
          </p:nvPr>
        </p:nvSpPr>
        <p:spPr>
          <a:xfrm>
            <a:off x="3889375" y="4250949"/>
            <a:ext cx="29305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1" name="Google Shape;121;p31"/>
          <p:cNvSpPr/>
          <p:nvPr>
            <p:ph idx="5" type="pic"/>
          </p:nvPr>
        </p:nvSpPr>
        <p:spPr>
          <a:xfrm>
            <a:off x="3889374" y="2209800"/>
            <a:ext cx="2930525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2" name="Google Shape;122;p31"/>
          <p:cNvSpPr txBox="1"/>
          <p:nvPr>
            <p:ph idx="6" type="body"/>
          </p:nvPr>
        </p:nvSpPr>
        <p:spPr>
          <a:xfrm>
            <a:off x="3888022" y="4827210"/>
            <a:ext cx="2934406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3" name="Google Shape;123;p31"/>
          <p:cNvSpPr txBox="1"/>
          <p:nvPr>
            <p:ph idx="7" type="body"/>
          </p:nvPr>
        </p:nvSpPr>
        <p:spPr>
          <a:xfrm>
            <a:off x="7124700" y="4250949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4" name="Google Shape;124;p31"/>
          <p:cNvSpPr/>
          <p:nvPr>
            <p:ph idx="8" type="pic"/>
          </p:nvPr>
        </p:nvSpPr>
        <p:spPr>
          <a:xfrm>
            <a:off x="7124699" y="2209800"/>
            <a:ext cx="2932113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5" name="Google Shape;125;p31"/>
          <p:cNvSpPr txBox="1"/>
          <p:nvPr>
            <p:ph idx="9" type="body"/>
          </p:nvPr>
        </p:nvSpPr>
        <p:spPr>
          <a:xfrm>
            <a:off x="7124575" y="4827208"/>
            <a:ext cx="2935997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26" name="Google Shape;126;p31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31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3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2"/>
          <p:cNvSpPr txBox="1"/>
          <p:nvPr>
            <p:ph idx="1" type="body"/>
          </p:nvPr>
        </p:nvSpPr>
        <p:spPr>
          <a:xfrm rot="5400000">
            <a:off x="3478842" y="-322612"/>
            <a:ext cx="4195481" cy="894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3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3"/>
          <p:cNvSpPr txBox="1"/>
          <p:nvPr>
            <p:ph type="title"/>
          </p:nvPr>
        </p:nvSpPr>
        <p:spPr>
          <a:xfrm rot="5400000">
            <a:off x="6267450" y="2466975"/>
            <a:ext cx="5826125" cy="1752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" type="body"/>
          </p:nvPr>
        </p:nvSpPr>
        <p:spPr>
          <a:xfrm rot="5400000">
            <a:off x="1679575" y="-139699"/>
            <a:ext cx="5368924" cy="742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6.xml"/><Relationship Id="rId22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5.xml"/><Relationship Id="rId21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23" Type="http://schemas.openxmlformats.org/officeDocument/2006/relationships/theme" Target="../theme/theme1.xml"/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slideLayout" Target="../slideLayouts/slideLayout4.xml"/><Relationship Id="rId15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19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.xml"/><Relationship Id="rId1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6"/>
          <p:cNvPicPr preferRelativeResize="0"/>
          <p:nvPr/>
        </p:nvPicPr>
        <p:blipFill rotWithShape="1">
          <a:blip r:embed="rId2">
            <a:alphaModFix/>
          </a:blip>
          <a:srcRect b="0" l="3613" r="0" t="0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6"/>
          <p:cNvPicPr preferRelativeResize="0"/>
          <p:nvPr/>
        </p:nvPicPr>
        <p:blipFill rotWithShape="1">
          <a:blip r:embed="rId3">
            <a:alphaModFix/>
          </a:blip>
          <a:srcRect b="0" l="35640" r="0" t="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6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4CB9C3">
                  <a:alpha val="6666"/>
                </a:srgbClr>
              </a:gs>
              <a:gs pos="36000">
                <a:srgbClr val="4CB9C3">
                  <a:alpha val="5882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" name="Google Shape;9;p16"/>
          <p:cNvPicPr preferRelativeResize="0"/>
          <p:nvPr/>
        </p:nvPicPr>
        <p:blipFill rotWithShape="1">
          <a:blip r:embed="rId4">
            <a:alphaModFix/>
          </a:blip>
          <a:srcRect b="0" l="0" r="0"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6"/>
          <p:cNvPicPr preferRelativeResize="0"/>
          <p:nvPr/>
        </p:nvPicPr>
        <p:blipFill rotWithShape="1">
          <a:blip r:embed="rId5">
            <a:alphaModFix/>
          </a:blip>
          <a:srcRect b="23320" l="0" r="0" t="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70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1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  <p:sldLayoutId id="2147483663" r:id="rId20"/>
    <p:sldLayoutId id="2147483664" r:id="rId21"/>
    <p:sldLayoutId id="2147483665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"/>
          <p:cNvPicPr preferRelativeResize="0"/>
          <p:nvPr/>
        </p:nvPicPr>
        <p:blipFill rotWithShape="1">
          <a:blip r:embed="rId3">
            <a:alphaModFix/>
          </a:blip>
          <a:srcRect b="0" l="6618" r="6982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48" name="Google Shape;148;p1"/>
          <p:cNvSpPr/>
          <p:nvPr/>
        </p:nvSpPr>
        <p:spPr>
          <a:xfrm>
            <a:off x="2204199" y="161450"/>
            <a:ext cx="805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sng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b="1" lang="fr-FR" sz="5400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Cour d’assises</a:t>
            </a:r>
            <a:r>
              <a:rPr b="1" i="0" lang="fr-FR" sz="5400" u="sng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5400" u="sng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1"/>
          <p:cNvSpPr txBox="1"/>
          <p:nvPr/>
        </p:nvSpPr>
        <p:spPr>
          <a:xfrm>
            <a:off x="786550" y="6110525"/>
            <a:ext cx="10891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Martig Jordy</a:t>
            </a:r>
            <a:r>
              <a:rPr b="1" lang="fr-FR" sz="2900">
                <a:solidFill>
                  <a:schemeClr val="lt1"/>
                </a:solidFill>
              </a:rPr>
              <a:t> - </a:t>
            </a:r>
            <a:r>
              <a:rPr b="1" lang="fr-FR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Démottié Tom </a:t>
            </a:r>
            <a:r>
              <a:rPr b="1" lang="fr-FR" sz="2900">
                <a:solidFill>
                  <a:schemeClr val="lt1"/>
                </a:solidFill>
              </a:rPr>
              <a:t>- </a:t>
            </a:r>
            <a:r>
              <a:rPr b="1" lang="fr-FR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Thibaut Jessica (DCG)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525" y="0"/>
            <a:ext cx="86677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"/>
          <p:cNvSpPr/>
          <p:nvPr/>
        </p:nvSpPr>
        <p:spPr>
          <a:xfrm>
            <a:off x="7023025" y="4785375"/>
            <a:ext cx="1285800" cy="514500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134938"/>
            <a:ext cx="5172075" cy="2919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2300" y="3241064"/>
            <a:ext cx="4981574" cy="331984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"/>
          <p:cNvSpPr txBox="1"/>
          <p:nvPr/>
        </p:nvSpPr>
        <p:spPr>
          <a:xfrm>
            <a:off x="6630025" y="855888"/>
            <a:ext cx="3512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Cour d’assises juge les infractions les plus graves.</a:t>
            </a:r>
            <a:endParaRPr b="1" sz="34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3"/>
          <p:cNvSpPr txBox="1"/>
          <p:nvPr/>
        </p:nvSpPr>
        <p:spPr>
          <a:xfrm>
            <a:off x="486650" y="3731125"/>
            <a:ext cx="5945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Infractions les plus graves : personnes accusées de crime, de tentative et de complicité de crime : meurtre, viol, vol à main armée…</a:t>
            </a:r>
            <a:endParaRPr b="1" sz="2800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98" y="0"/>
            <a:ext cx="7414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/>
          <p:nvPr/>
        </p:nvSpPr>
        <p:spPr>
          <a:xfrm>
            <a:off x="447675" y="5114925"/>
            <a:ext cx="1152525" cy="590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Procureur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1238250" y="142874"/>
            <a:ext cx="2590800" cy="1228725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226798" y="5029200"/>
            <a:ext cx="1506752" cy="676275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8858250" y="2019300"/>
            <a:ext cx="3171825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Magistrature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Debout 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3" name="Google Shape;173;p4"/>
          <p:cNvCxnSpPr/>
          <p:nvPr/>
        </p:nvCxnSpPr>
        <p:spPr>
          <a:xfrm rot="10800000">
            <a:off x="3648075" y="1095375"/>
            <a:ext cx="5286375" cy="191452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" name="Google Shape;174;p4"/>
          <p:cNvCxnSpPr/>
          <p:nvPr/>
        </p:nvCxnSpPr>
        <p:spPr>
          <a:xfrm flipH="1">
            <a:off x="1800225" y="3971925"/>
            <a:ext cx="7134225" cy="138112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5" name="Google Shape;175;p4"/>
          <p:cNvSpPr/>
          <p:nvPr/>
        </p:nvSpPr>
        <p:spPr>
          <a:xfrm>
            <a:off x="3724275" y="5705475"/>
            <a:ext cx="2790825" cy="666750"/>
          </a:xfrm>
          <a:prstGeom prst="roundRect">
            <a:avLst>
              <a:gd fmla="val 16667" name="adj"/>
            </a:avLst>
          </a:prstGeom>
          <a:solidFill>
            <a:srgbClr val="F5EC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 du demandeur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98" y="0"/>
            <a:ext cx="7414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/>
          <p:nvPr/>
        </p:nvSpPr>
        <p:spPr>
          <a:xfrm>
            <a:off x="447675" y="5114925"/>
            <a:ext cx="1152525" cy="590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Procureur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226798" y="942976"/>
            <a:ext cx="1763928" cy="123825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6537" y="0"/>
            <a:ext cx="1798476" cy="126807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 txBox="1"/>
          <p:nvPr/>
        </p:nvSpPr>
        <p:spPr>
          <a:xfrm>
            <a:off x="8629366" y="1753853"/>
            <a:ext cx="323878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Jurés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Tirés au sort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 rendre le verdict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5" name="Google Shape;185;p5"/>
          <p:cNvCxnSpPr/>
          <p:nvPr/>
        </p:nvCxnSpPr>
        <p:spPr>
          <a:xfrm rot="10800000">
            <a:off x="4905376" y="1143000"/>
            <a:ext cx="3723990" cy="2155157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6" name="Google Shape;186;p5"/>
          <p:cNvCxnSpPr/>
          <p:nvPr/>
        </p:nvCxnSpPr>
        <p:spPr>
          <a:xfrm rot="10800000">
            <a:off x="1748123" y="2030080"/>
            <a:ext cx="6881242" cy="1294146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7" name="Google Shape;187;p5"/>
          <p:cNvSpPr/>
          <p:nvPr/>
        </p:nvSpPr>
        <p:spPr>
          <a:xfrm>
            <a:off x="3724275" y="5705475"/>
            <a:ext cx="2790825" cy="666750"/>
          </a:xfrm>
          <a:prstGeom prst="roundRect">
            <a:avLst>
              <a:gd fmla="val 16667" name="adj"/>
            </a:avLst>
          </a:prstGeom>
          <a:solidFill>
            <a:srgbClr val="F5EC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 du demandeur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98" y="0"/>
            <a:ext cx="7414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6"/>
          <p:cNvSpPr/>
          <p:nvPr/>
        </p:nvSpPr>
        <p:spPr>
          <a:xfrm>
            <a:off x="447675" y="5114925"/>
            <a:ext cx="1152525" cy="590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Procureur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3038474" y="2686050"/>
            <a:ext cx="1428751" cy="885825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5038724" y="962025"/>
            <a:ext cx="1371601" cy="81915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8515066" y="267592"/>
            <a:ext cx="3238784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Greffier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Enregistre les affaires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Assiste les juges à l’audience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8515066" y="3128962"/>
            <a:ext cx="3238784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Huissier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Apporte les décisions de justice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Apporte les preuves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8" name="Google Shape;198;p6"/>
          <p:cNvCxnSpPr/>
          <p:nvPr/>
        </p:nvCxnSpPr>
        <p:spPr>
          <a:xfrm rot="10800000">
            <a:off x="4314826" y="3438526"/>
            <a:ext cx="4200240" cy="1676399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9" name="Google Shape;199;p6"/>
          <p:cNvCxnSpPr/>
          <p:nvPr/>
        </p:nvCxnSpPr>
        <p:spPr>
          <a:xfrm rot="10800000">
            <a:off x="6410326" y="1575496"/>
            <a:ext cx="2219324" cy="205679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0" name="Google Shape;200;p6"/>
          <p:cNvSpPr/>
          <p:nvPr/>
        </p:nvSpPr>
        <p:spPr>
          <a:xfrm>
            <a:off x="3724275" y="5705475"/>
            <a:ext cx="2790825" cy="666750"/>
          </a:xfrm>
          <a:prstGeom prst="roundRect">
            <a:avLst>
              <a:gd fmla="val 16667" name="adj"/>
            </a:avLst>
          </a:prstGeom>
          <a:solidFill>
            <a:srgbClr val="F5EC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 du demandeur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98" y="0"/>
            <a:ext cx="7414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7"/>
          <p:cNvSpPr/>
          <p:nvPr/>
        </p:nvSpPr>
        <p:spPr>
          <a:xfrm>
            <a:off x="447675" y="5114925"/>
            <a:ext cx="1152525" cy="590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Procureur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7"/>
          <p:cNvSpPr/>
          <p:nvPr/>
        </p:nvSpPr>
        <p:spPr>
          <a:xfrm rot="-6153462">
            <a:off x="5964303" y="3615924"/>
            <a:ext cx="1025376" cy="2211226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8286749" y="1452384"/>
            <a:ext cx="34575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Avocats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Plaident pour leur partie</a:t>
            </a:r>
            <a:endParaRPr/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Conseillent leur partie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3686166" y="5734098"/>
            <a:ext cx="2790825" cy="666750"/>
          </a:xfrm>
          <a:prstGeom prst="roundRect">
            <a:avLst>
              <a:gd fmla="val 16667" name="adj"/>
            </a:avLst>
          </a:prstGeom>
          <a:solidFill>
            <a:srgbClr val="F5EC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 du demandeur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7"/>
          <p:cNvSpPr/>
          <p:nvPr/>
        </p:nvSpPr>
        <p:spPr>
          <a:xfrm rot="-5400000">
            <a:off x="2984850" y="4687775"/>
            <a:ext cx="1162200" cy="14448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1" name="Google Shape;211;p7"/>
          <p:cNvCxnSpPr/>
          <p:nvPr/>
        </p:nvCxnSpPr>
        <p:spPr>
          <a:xfrm flipH="1">
            <a:off x="6488324" y="3429000"/>
            <a:ext cx="1911555" cy="2731173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2" name="Google Shape;212;p7"/>
          <p:cNvCxnSpPr/>
          <p:nvPr/>
        </p:nvCxnSpPr>
        <p:spPr>
          <a:xfrm flipH="1">
            <a:off x="7283923" y="3429000"/>
            <a:ext cx="1115956" cy="722293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863" y="0"/>
            <a:ext cx="7414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8"/>
          <p:cNvSpPr/>
          <p:nvPr/>
        </p:nvSpPr>
        <p:spPr>
          <a:xfrm>
            <a:off x="447675" y="5114925"/>
            <a:ext cx="1152525" cy="590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Procureur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p8"/>
          <p:cNvSpPr/>
          <p:nvPr/>
        </p:nvSpPr>
        <p:spPr>
          <a:xfrm rot="-5400000">
            <a:off x="6094028" y="856854"/>
            <a:ext cx="1078696" cy="1722446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8"/>
          <p:cNvSpPr/>
          <p:nvPr/>
        </p:nvSpPr>
        <p:spPr>
          <a:xfrm rot="-5888346">
            <a:off x="4449828" y="4009311"/>
            <a:ext cx="1025376" cy="2211226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3686166" y="5734098"/>
            <a:ext cx="2790825" cy="666750"/>
          </a:xfrm>
          <a:prstGeom prst="roundRect">
            <a:avLst>
              <a:gd fmla="val 16667" name="adj"/>
            </a:avLst>
          </a:prstGeom>
          <a:solidFill>
            <a:srgbClr val="F5EC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Avocat du demandeur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8"/>
          <p:cNvSpPr txBox="1"/>
          <p:nvPr/>
        </p:nvSpPr>
        <p:spPr>
          <a:xfrm>
            <a:off x="8096250" y="190500"/>
            <a:ext cx="40101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Parties</a:t>
            </a: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Répondent aux questions devant la barre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Témoignent de leur point de vue</a:t>
            </a:r>
            <a:endParaRPr/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⮚"/>
            </a:pPr>
            <a:r>
              <a:rPr lang="fr-FR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Témoins : Apportent des informations supplémentaires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/>
          <p:nvPr>
            <p:ph type="title"/>
          </p:nvPr>
        </p:nvSpPr>
        <p:spPr>
          <a:xfrm>
            <a:off x="2327766" y="2701932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fr-FR"/>
              <a:t>Merci de votre écoute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2021-01-15T13:42:02Z</dcterms:created>
  <dc:creator>thibaut</dc:creator>
</cp:coreProperties>
</file>