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0"/>
    <p:restoredTop sz="96098"/>
  </p:normalViewPr>
  <p:slideViewPr>
    <p:cSldViewPr snapToGrid="0" snapToObjects="1">
      <p:cViewPr varScale="1">
        <p:scale>
          <a:sx n="88" d="100"/>
          <a:sy n="88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Manon.Keraudy@ac-amiens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AEA40-221E-6D4B-8201-E78A070A3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1463" y="2895504"/>
            <a:ext cx="9209073" cy="1066992"/>
          </a:xfrm>
        </p:spPr>
        <p:txBody>
          <a:bodyPr/>
          <a:lstStyle/>
          <a:p>
            <a:r>
              <a:rPr lang="fr-FR" sz="5400" dirty="0"/>
              <a:t>Le parcours de pré- professionnalisation</a:t>
            </a:r>
            <a:br>
              <a:rPr lang="fr-FR" sz="5400" dirty="0"/>
            </a:br>
            <a:r>
              <a:rPr lang="fr-FR" sz="5400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F223FEA-731A-8743-9924-9C925306CC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Pour une entrée progressive dans l’enseignement… </a:t>
            </a:r>
          </a:p>
        </p:txBody>
      </p:sp>
    </p:spTree>
    <p:extLst>
      <p:ext uri="{BB962C8B-B14F-4D97-AF65-F5344CB8AC3E}">
        <p14:creationId xmlns:p14="http://schemas.microsoft.com/office/powerpoint/2010/main" val="1127910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F0D8D-816A-C24B-B0FF-453E48B3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1/ Le concept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24733-EF6C-E942-92CF-A2AB13BC8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ceux qui se destinent à être professeur des écoles ou bien professeurs du second degré (collège &amp; lycée) </a:t>
            </a:r>
          </a:p>
          <a:p>
            <a:r>
              <a:rPr lang="fr-FR" dirty="0"/>
              <a:t>A partir de la L2</a:t>
            </a:r>
          </a:p>
          <a:p>
            <a:r>
              <a:rPr lang="fr-FR" dirty="0"/>
              <a:t>Contrat rémunéré d’une durée de 3 ans</a:t>
            </a:r>
          </a:p>
          <a:p>
            <a:endParaRPr lang="fr-FR" dirty="0"/>
          </a:p>
          <a:p>
            <a:r>
              <a:rPr lang="fr-FR" dirty="0"/>
              <a:t>Possible dans les matières disponibles dans chaque département </a:t>
            </a:r>
          </a:p>
          <a:p>
            <a:r>
              <a:rPr lang="fr-FR" dirty="0"/>
              <a:t>Il permet de travailler </a:t>
            </a:r>
            <a:r>
              <a:rPr lang="fr-FR" b="1" dirty="0"/>
              <a:t>au contact des élèves, avec les équipes pédagogiques, au sein des établissements scolaires,</a:t>
            </a:r>
          </a:p>
        </p:txBody>
      </p:sp>
    </p:spTree>
    <p:extLst>
      <p:ext uri="{BB962C8B-B14F-4D97-AF65-F5344CB8AC3E}">
        <p14:creationId xmlns:p14="http://schemas.microsoft.com/office/powerpoint/2010/main" val="57931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EE887-7906-7546-B85E-F6B932801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2/ Le fonctionnement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ACB940-B5AE-C741-99BC-651525729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Il conjugue un </a:t>
            </a:r>
            <a:r>
              <a:rPr lang="fr-FR" b="1" dirty="0"/>
              <a:t>cycle de formation universitaire</a:t>
            </a:r>
            <a:r>
              <a:rPr lang="fr-FR" dirty="0"/>
              <a:t> avec une </a:t>
            </a:r>
            <a:r>
              <a:rPr lang="fr-FR" b="1" dirty="0"/>
              <a:t>formation pratique </a:t>
            </a:r>
            <a:r>
              <a:rPr lang="fr-FR" dirty="0"/>
              <a:t>dans une école ou un établissement scolaire du second degré.</a:t>
            </a:r>
          </a:p>
          <a:p>
            <a:endParaRPr lang="fr-FR" dirty="0"/>
          </a:p>
          <a:p>
            <a:r>
              <a:rPr lang="fr-FR" dirty="0"/>
              <a:t>Les temps d’intervention dans les classes sont progressifs. Afin que l’exercice de ces missions reste compatible avec la réussite individuelle, le temps de travail dans l’école ou l’établissement est limité à</a:t>
            </a:r>
            <a:r>
              <a:rPr lang="fr-FR" b="1" dirty="0"/>
              <a:t> 8 heures par semaine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Voir le schéma de la diapositive suivante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11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EE65945-026F-AC42-A1D3-289AC102A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15" y="249865"/>
            <a:ext cx="5049821" cy="635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E566787-BCF4-E54F-B30D-635EEBD795B9}"/>
              </a:ext>
            </a:extLst>
          </p:cNvPr>
          <p:cNvSpPr txBox="1"/>
          <p:nvPr/>
        </p:nvSpPr>
        <p:spPr>
          <a:xfrm>
            <a:off x="245192" y="235604"/>
            <a:ext cx="6389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/>
              <a:t>Schémas du fonctionnement de la préprofessionnalisation</a:t>
            </a:r>
          </a:p>
        </p:txBody>
      </p:sp>
      <p:pic>
        <p:nvPicPr>
          <p:cNvPr id="1028" name="Picture 4" descr="[Infographie] la rémunération d'un professeur des écoles - Novembre 2020">
            <a:extLst>
              <a:ext uri="{FF2B5EF4-FFF2-40B4-BE49-F238E27FC236}">
                <a16:creationId xmlns:a16="http://schemas.microsoft.com/office/drawing/2014/main" id="{5F417FF8-1369-744C-97C2-9177029DE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0"/>
          <a:stretch/>
        </p:blipFill>
        <p:spPr bwMode="auto">
          <a:xfrm>
            <a:off x="1325131" y="574158"/>
            <a:ext cx="4446255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525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5">
            <a:extLst>
              <a:ext uri="{FF2B5EF4-FFF2-40B4-BE49-F238E27FC236}">
                <a16:creationId xmlns:a16="http://schemas.microsoft.com/office/drawing/2014/main" id="{8AA269EE-DCD1-4B4F-9666-555A51FE8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089" y="228242"/>
            <a:ext cx="4579944" cy="640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53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A77C60-5570-7B41-BFD9-9379506E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3/ L’inscription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CA0FCA-167F-FD44-8959-6D92A2B39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Sur Amiens :</a:t>
            </a:r>
          </a:p>
          <a:p>
            <a:r>
              <a:rPr lang="fr-FR" dirty="0"/>
              <a:t>Dossier à remplir avec un avis de la directrice/ du directeur de l’UFR concernée.</a:t>
            </a:r>
          </a:p>
          <a:p>
            <a:r>
              <a:rPr lang="fr-FR" dirty="0"/>
              <a:t>Dossier contenant : une lettre de motivation, un CV…</a:t>
            </a:r>
          </a:p>
          <a:p>
            <a:r>
              <a:rPr lang="fr-FR" dirty="0"/>
              <a:t>Passage en commission fin d’aout, début septembre </a:t>
            </a:r>
          </a:p>
          <a:p>
            <a:r>
              <a:rPr lang="fr-FR" dirty="0"/>
              <a:t>Si admission, attribution d’un établissement et démarches à faire auprès de l’UFR concernée.</a:t>
            </a:r>
          </a:p>
          <a:p>
            <a:r>
              <a:rPr lang="fr-FR" dirty="0"/>
              <a:t>Sur Lille : </a:t>
            </a:r>
          </a:p>
          <a:p>
            <a:r>
              <a:rPr lang="fr-FR" dirty="0"/>
              <a:t>Inscription sur la plateforme @</a:t>
            </a:r>
            <a:r>
              <a:rPr lang="fr-FR" dirty="0" err="1"/>
              <a:t>cloé</a:t>
            </a:r>
            <a:r>
              <a:rPr lang="fr-FR" dirty="0"/>
              <a:t> </a:t>
            </a:r>
          </a:p>
          <a:p>
            <a:r>
              <a:rPr lang="fr-FR" dirty="0"/>
              <a:t>Réponse par mail début septembre </a:t>
            </a:r>
          </a:p>
          <a:p>
            <a:endParaRPr lang="fr-FR" dirty="0"/>
          </a:p>
          <a:p>
            <a:r>
              <a:rPr lang="fr-FR" dirty="0"/>
              <a:t>En parallèle de ces demandes, faire une inscription sur e-candidat en L2 de la matière concernée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3180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ACEA2-D1A6-014E-8940-CA32582C9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061" y="2279831"/>
            <a:ext cx="7326086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Merci pour votre attention et votre écoute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610A64-04F8-7947-B120-B5EF6FA4F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471" y="3928262"/>
            <a:ext cx="9329057" cy="86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dirty="0"/>
              <a:t>Voici mon adresse mail si jamais vous avez des questions, demandes, n’hésitez pas ! :</a:t>
            </a:r>
          </a:p>
          <a:p>
            <a:pPr marL="0" indent="0">
              <a:buNone/>
            </a:pPr>
            <a:r>
              <a:rPr lang="fr-FR" b="1" dirty="0"/>
              <a:t>			</a:t>
            </a:r>
            <a:r>
              <a:rPr lang="fr-FR" b="1" dirty="0">
                <a:hlinkClick r:id="rId2"/>
              </a:rPr>
              <a:t>Manon.Keraudy@ac-amiens.fr</a:t>
            </a:r>
            <a:r>
              <a:rPr lang="fr-FR" b="1" dirty="0"/>
              <a:t> </a:t>
            </a:r>
          </a:p>
          <a:p>
            <a:endParaRPr lang="fr-FR" b="1" dirty="0"/>
          </a:p>
        </p:txBody>
      </p:sp>
      <p:pic>
        <p:nvPicPr>
          <p:cNvPr id="5" name="Graphique 4" descr="Professeur">
            <a:extLst>
              <a:ext uri="{FF2B5EF4-FFF2-40B4-BE49-F238E27FC236}">
                <a16:creationId xmlns:a16="http://schemas.microsoft.com/office/drawing/2014/main" id="{C157D807-336D-7040-A8ED-000F4D296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20913468">
            <a:off x="896761" y="2003000"/>
            <a:ext cx="1638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86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257</TotalTime>
  <Words>186</Words>
  <Application>Microsoft Office PowerPoint</Application>
  <PresentationFormat>Grand écran</PresentationFormat>
  <Paragraphs>30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Century Gothic</vt:lpstr>
      <vt:lpstr>Garamond</vt:lpstr>
      <vt:lpstr>Savon</vt:lpstr>
      <vt:lpstr>Le parcours de pré- professionnalisation  </vt:lpstr>
      <vt:lpstr>1/ Le concept </vt:lpstr>
      <vt:lpstr>2/ Le fonctionnement</vt:lpstr>
      <vt:lpstr>Présentation PowerPoint</vt:lpstr>
      <vt:lpstr>Présentation PowerPoint</vt:lpstr>
      <vt:lpstr>3/ L’inscription</vt:lpstr>
      <vt:lpstr>Merci pour votre attention et votre écoute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parcours de pré- professionnalisation  </dc:title>
  <dc:creator>Manon Keraudy</dc:creator>
  <cp:lastModifiedBy>araujo-m</cp:lastModifiedBy>
  <cp:revision>5</cp:revision>
  <dcterms:created xsi:type="dcterms:W3CDTF">2021-11-19T08:27:16Z</dcterms:created>
  <dcterms:modified xsi:type="dcterms:W3CDTF">2021-11-26T10:03:02Z</dcterms:modified>
</cp:coreProperties>
</file>