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Nunito SemiBold"/>
      <p:regular r:id="rId21"/>
      <p:bold r:id="rId22"/>
      <p:italic r:id="rId23"/>
      <p:boldItalic r:id="rId24"/>
    </p:embeddedFont>
    <p:embeddedFont>
      <p:font typeface="Nunito"/>
      <p:regular r:id="rId25"/>
      <p:bold r:id="rId26"/>
      <p:italic r:id="rId27"/>
      <p:boldItalic r:id="rId28"/>
    </p:embeddedFont>
    <p:embeddedFont>
      <p:font typeface="Open Sans SemiBold"/>
      <p:regular r:id="rId29"/>
      <p:bold r:id="rId30"/>
      <p:italic r:id="rId31"/>
      <p:boldItalic r:id="rId32"/>
    </p:embeddedFont>
    <p:embeddedFont>
      <p:font typeface="Open Sans"/>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guide id="3" pos="31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 pos="3152"/>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NunitoSemiBold-bold.fntdata"/><Relationship Id="rId21" Type="http://schemas.openxmlformats.org/officeDocument/2006/relationships/font" Target="fonts/NunitoSemiBold-regular.fntdata"/><Relationship Id="rId24" Type="http://schemas.openxmlformats.org/officeDocument/2006/relationships/font" Target="fonts/NunitoSemiBold-boldItalic.fntdata"/><Relationship Id="rId23" Type="http://schemas.openxmlformats.org/officeDocument/2006/relationships/font" Target="fonts/NunitoSemi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Nunito-bold.fntdata"/><Relationship Id="rId25" Type="http://schemas.openxmlformats.org/officeDocument/2006/relationships/font" Target="fonts/Nunito-regular.fntdata"/><Relationship Id="rId28" Type="http://schemas.openxmlformats.org/officeDocument/2006/relationships/font" Target="fonts/Nunito-boldItalic.fntdata"/><Relationship Id="rId27" Type="http://schemas.openxmlformats.org/officeDocument/2006/relationships/font" Target="fonts/Nunito-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penSansSemiBold-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SemiBold-italic.fntdata"/><Relationship Id="rId30" Type="http://schemas.openxmlformats.org/officeDocument/2006/relationships/font" Target="fonts/OpenSansSemiBold-bold.fntdata"/><Relationship Id="rId11" Type="http://schemas.openxmlformats.org/officeDocument/2006/relationships/slide" Target="slides/slide6.xml"/><Relationship Id="rId33" Type="http://schemas.openxmlformats.org/officeDocument/2006/relationships/font" Target="fonts/OpenSans-regular.fntdata"/><Relationship Id="rId10" Type="http://schemas.openxmlformats.org/officeDocument/2006/relationships/slide" Target="slides/slide5.xml"/><Relationship Id="rId32" Type="http://schemas.openxmlformats.org/officeDocument/2006/relationships/font" Target="fonts/OpenSansSemiBold-boldItalic.fntdata"/><Relationship Id="rId13" Type="http://schemas.openxmlformats.org/officeDocument/2006/relationships/slide" Target="slides/slide8.xml"/><Relationship Id="rId35" Type="http://schemas.openxmlformats.org/officeDocument/2006/relationships/font" Target="fonts/OpenSans-italic.fntdata"/><Relationship Id="rId12" Type="http://schemas.openxmlformats.org/officeDocument/2006/relationships/slide" Target="slides/slide7.xml"/><Relationship Id="rId34" Type="http://schemas.openxmlformats.org/officeDocument/2006/relationships/font" Target="fonts/OpenSans-bold.fntdata"/><Relationship Id="rId15" Type="http://schemas.openxmlformats.org/officeDocument/2006/relationships/slide" Target="slides/slide10.xml"/><Relationship Id="rId14" Type="http://schemas.openxmlformats.org/officeDocument/2006/relationships/slide" Target="slides/slide9.xml"/><Relationship Id="rId36" Type="http://schemas.openxmlformats.org/officeDocument/2006/relationships/font" Target="fonts/Open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22a3d6d51b8_2_1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22a3d6d51b8_2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22a3d6d51b8_2_4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22a3d6d51b8_2_4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25868dfd90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25868dfd90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11333746fa2_5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11333746fa2_5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28f95979ce1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28f95979ce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28f95979ce1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28f95979ce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22a3d6d51b8_2_5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22a3d6d51b8_2_5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25c4644a199_0_4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25c4644a199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2eb072b8c69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2eb072b8c69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2eb072b8c69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2eb072b8c6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22a3d6d51b8_2_3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22a3d6d51b8_2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eca837faf8_0_30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2eca837faf8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5c4644a199_0_4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25c4644a199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23d6844f4cd_0_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23d6844f4cd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2a3d6d51b8_2_5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22a3d6d51b8_2_5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 Grand titre">
  <p:cSld name="1_Pix Titre simple">
    <p:bg>
      <p:bgPr>
        <a:gradFill>
          <a:gsLst>
            <a:gs pos="0">
              <a:srgbClr val="8845FF"/>
            </a:gs>
            <a:gs pos="100000">
              <a:srgbClr val="3D68FF"/>
            </a:gs>
          </a:gsLst>
          <a:lin ang="7800000" scaled="0"/>
        </a:gra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0" y="-2773"/>
            <a:ext cx="9144000" cy="5149046"/>
          </a:xfrm>
          <a:prstGeom prst="rect">
            <a:avLst/>
          </a:prstGeom>
          <a:noFill/>
          <a:ln>
            <a:noFill/>
          </a:ln>
        </p:spPr>
      </p:pic>
      <p:sp>
        <p:nvSpPr>
          <p:cNvPr id="13" name="Google Shape;13;p2"/>
          <p:cNvSpPr txBox="1"/>
          <p:nvPr>
            <p:ph type="title"/>
          </p:nvPr>
        </p:nvSpPr>
        <p:spPr>
          <a:xfrm>
            <a:off x="1072663" y="2857624"/>
            <a:ext cx="4257000" cy="415500"/>
          </a:xfrm>
          <a:prstGeom prst="rect">
            <a:avLst/>
          </a:prstGeom>
          <a:noFill/>
          <a:ln>
            <a:noFill/>
          </a:ln>
        </p:spPr>
        <p:txBody>
          <a:bodyPr anchorCtr="0" anchor="ctr" bIns="0" lIns="0" spcFirstLastPara="1" rIns="0" wrap="square" tIns="0">
            <a:noAutofit/>
          </a:bodyPr>
          <a:lstStyle>
            <a:lvl1pPr lvl="0" marR="0" rtl="0">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14" name="Google Shape;14;p2"/>
          <p:cNvSpPr/>
          <p:nvPr>
            <p:ph idx="2" type="pic"/>
          </p:nvPr>
        </p:nvSpPr>
        <p:spPr>
          <a:xfrm>
            <a:off x="5773738" y="893101"/>
            <a:ext cx="3370200" cy="3370200"/>
          </a:xfrm>
          <a:prstGeom prst="rect">
            <a:avLst/>
          </a:prstGeom>
          <a:noFill/>
          <a:ln>
            <a:noFill/>
          </a:ln>
        </p:spPr>
      </p:sp>
      <p:sp>
        <p:nvSpPr>
          <p:cNvPr id="15" name="Google Shape;15;p2"/>
          <p:cNvSpPr/>
          <p:nvPr>
            <p:ph idx="3" type="pic"/>
          </p:nvPr>
        </p:nvSpPr>
        <p:spPr>
          <a:xfrm>
            <a:off x="1072663" y="1847580"/>
            <a:ext cx="785700" cy="787500"/>
          </a:xfrm>
          <a:prstGeom prst="rect">
            <a:avLst/>
          </a:prstGeom>
          <a:noFill/>
          <a:ln>
            <a:noFill/>
          </a:ln>
        </p:spPr>
      </p:sp>
      <p:sp>
        <p:nvSpPr>
          <p:cNvPr id="16" name="Google Shape;16;p2"/>
          <p:cNvSpPr txBox="1"/>
          <p:nvPr>
            <p:ph idx="1" type="subTitle"/>
          </p:nvPr>
        </p:nvSpPr>
        <p:spPr>
          <a:xfrm>
            <a:off x="1073150" y="3897675"/>
            <a:ext cx="3075000" cy="365700"/>
          </a:xfrm>
          <a:prstGeom prst="rect">
            <a:avLst/>
          </a:prstGeom>
          <a:noFill/>
          <a:ln>
            <a:noFill/>
          </a:ln>
        </p:spPr>
        <p:txBody>
          <a:bodyPr anchorCtr="0" anchor="ctr" bIns="0" lIns="0" spcFirstLastPara="1" rIns="0" wrap="square" tIns="0">
            <a:noAutofit/>
          </a:bodyPr>
          <a:lstStyle>
            <a:lvl1pPr lvl="0">
              <a:spcBef>
                <a:spcPts val="0"/>
              </a:spcBef>
              <a:spcAft>
                <a:spcPts val="0"/>
              </a:spcAft>
              <a:buClr>
                <a:schemeClr val="lt1"/>
              </a:buClr>
              <a:buSzPts val="2000"/>
              <a:buFont typeface="Nunito SemiBold"/>
              <a:buNone/>
              <a:defRPr sz="2000">
                <a:solidFill>
                  <a:schemeClr val="lt1"/>
                </a:solidFill>
                <a:latin typeface="Nunito SemiBold"/>
                <a:ea typeface="Nunito SemiBold"/>
                <a:cs typeface="Nunito SemiBold"/>
                <a:sym typeface="Nunito SemiBold"/>
              </a:defRPr>
            </a:lvl1pPr>
            <a:lvl2pPr lvl="1">
              <a:spcBef>
                <a:spcPts val="0"/>
              </a:spcBef>
              <a:spcAft>
                <a:spcPts val="0"/>
              </a:spcAft>
              <a:buSzPts val="1400"/>
              <a:buFont typeface="Nunito"/>
              <a:buNone/>
              <a:defRPr>
                <a:latin typeface="Nunito"/>
                <a:ea typeface="Nunito"/>
                <a:cs typeface="Nunito"/>
                <a:sym typeface="Nunito"/>
              </a:defRPr>
            </a:lvl2pPr>
            <a:lvl3pPr lvl="2">
              <a:spcBef>
                <a:spcPts val="0"/>
              </a:spcBef>
              <a:spcAft>
                <a:spcPts val="0"/>
              </a:spcAft>
              <a:buSzPts val="1400"/>
              <a:buFont typeface="Nunito"/>
              <a:buNone/>
              <a:defRPr>
                <a:latin typeface="Nunito"/>
                <a:ea typeface="Nunito"/>
                <a:cs typeface="Nunito"/>
                <a:sym typeface="Nunito"/>
              </a:defRPr>
            </a:lvl3pPr>
            <a:lvl4pPr lvl="3">
              <a:spcBef>
                <a:spcPts val="0"/>
              </a:spcBef>
              <a:spcAft>
                <a:spcPts val="0"/>
              </a:spcAft>
              <a:buSzPts val="1400"/>
              <a:buFont typeface="Nunito"/>
              <a:buNone/>
              <a:defRPr>
                <a:latin typeface="Nunito"/>
                <a:ea typeface="Nunito"/>
                <a:cs typeface="Nunito"/>
                <a:sym typeface="Nunito"/>
              </a:defRPr>
            </a:lvl4pPr>
            <a:lvl5pPr lvl="4">
              <a:spcBef>
                <a:spcPts val="0"/>
              </a:spcBef>
              <a:spcAft>
                <a:spcPts val="0"/>
              </a:spcAft>
              <a:buSzPts val="1400"/>
              <a:buFont typeface="Nunito"/>
              <a:buNone/>
              <a:defRPr>
                <a:latin typeface="Nunito"/>
                <a:ea typeface="Nunito"/>
                <a:cs typeface="Nunito"/>
                <a:sym typeface="Nunito"/>
              </a:defRPr>
            </a:lvl5pPr>
            <a:lvl6pPr lvl="5">
              <a:spcBef>
                <a:spcPts val="0"/>
              </a:spcBef>
              <a:spcAft>
                <a:spcPts val="0"/>
              </a:spcAft>
              <a:buSzPts val="1400"/>
              <a:buFont typeface="Nunito"/>
              <a:buNone/>
              <a:defRPr>
                <a:latin typeface="Nunito"/>
                <a:ea typeface="Nunito"/>
                <a:cs typeface="Nunito"/>
                <a:sym typeface="Nunito"/>
              </a:defRPr>
            </a:lvl6pPr>
            <a:lvl7pPr lvl="6">
              <a:spcBef>
                <a:spcPts val="0"/>
              </a:spcBef>
              <a:spcAft>
                <a:spcPts val="0"/>
              </a:spcAft>
              <a:buSzPts val="1400"/>
              <a:buFont typeface="Nunito"/>
              <a:buNone/>
              <a:defRPr>
                <a:latin typeface="Nunito"/>
                <a:ea typeface="Nunito"/>
                <a:cs typeface="Nunito"/>
                <a:sym typeface="Nunito"/>
              </a:defRPr>
            </a:lvl7pPr>
            <a:lvl8pPr lvl="7">
              <a:spcBef>
                <a:spcPts val="0"/>
              </a:spcBef>
              <a:spcAft>
                <a:spcPts val="0"/>
              </a:spcAft>
              <a:buSzPts val="1400"/>
              <a:buFont typeface="Nunito"/>
              <a:buNone/>
              <a:defRPr>
                <a:latin typeface="Nunito"/>
                <a:ea typeface="Nunito"/>
                <a:cs typeface="Nunito"/>
                <a:sym typeface="Nunito"/>
              </a:defRPr>
            </a:lvl8pPr>
            <a:lvl9pPr lvl="8">
              <a:spcBef>
                <a:spcPts val="0"/>
              </a:spcBef>
              <a:spcAft>
                <a:spcPts val="0"/>
              </a:spcAft>
              <a:buSzPts val="1400"/>
              <a:buFont typeface="Nunito"/>
              <a:buNone/>
              <a:defRPr>
                <a:latin typeface="Nunito"/>
                <a:ea typeface="Nunito"/>
                <a:cs typeface="Nunito"/>
                <a:sym typeface="Nunito"/>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 - Titre bannière + texte">
  <p:cSld name="Pix Titre - bande verticale_1">
    <p:spTree>
      <p:nvGrpSpPr>
        <p:cNvPr id="62" name="Shape 62"/>
        <p:cNvGrpSpPr/>
        <p:nvPr/>
      </p:nvGrpSpPr>
      <p:grpSpPr>
        <a:xfrm>
          <a:off x="0" y="0"/>
          <a:ext cx="0" cy="0"/>
          <a:chOff x="0" y="0"/>
          <a:chExt cx="0" cy="0"/>
        </a:xfrm>
      </p:grpSpPr>
      <p:sp>
        <p:nvSpPr>
          <p:cNvPr id="63" name="Google Shape;63;p11"/>
          <p:cNvSpPr/>
          <p:nvPr/>
        </p:nvSpPr>
        <p:spPr>
          <a:xfrm>
            <a:off x="275" y="-10600"/>
            <a:ext cx="9144000" cy="515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1"/>
          <p:cNvSpPr/>
          <p:nvPr/>
        </p:nvSpPr>
        <p:spPr>
          <a:xfrm>
            <a:off x="-1" y="96"/>
            <a:ext cx="9144000" cy="1537183"/>
          </a:xfrm>
          <a:custGeom>
            <a:rect b="b" l="l" r="r" t="t"/>
            <a:pathLst>
              <a:path extrusionOk="0" h="2049577" w="12192000">
                <a:moveTo>
                  <a:pt x="0" y="0"/>
                </a:moveTo>
                <a:lnTo>
                  <a:pt x="12192000" y="0"/>
                </a:lnTo>
                <a:cubicBezTo>
                  <a:pt x="12190614" y="417909"/>
                  <a:pt x="12189229" y="1110138"/>
                  <a:pt x="12187843" y="1528047"/>
                </a:cubicBezTo>
                <a:cubicBezTo>
                  <a:pt x="12185330" y="1520161"/>
                  <a:pt x="8463267" y="2051629"/>
                  <a:pt x="6046851" y="2049572"/>
                </a:cubicBezTo>
                <a:cubicBezTo>
                  <a:pt x="3656236" y="2047036"/>
                  <a:pt x="20602" y="1529287"/>
                  <a:pt x="3816" y="1534219"/>
                </a:cubicBezTo>
                <a:cubicBezTo>
                  <a:pt x="446" y="823642"/>
                  <a:pt x="3370" y="710577"/>
                  <a:pt x="0" y="0"/>
                </a:cubicBezTo>
                <a:close/>
              </a:path>
            </a:pathLst>
          </a:custGeom>
          <a:gradFill>
            <a:gsLst>
              <a:gs pos="0">
                <a:srgbClr val="8845FF"/>
              </a:gs>
              <a:gs pos="100000">
                <a:srgbClr val="3D68FF"/>
              </a:gs>
            </a:gsLst>
            <a:lin ang="7799903" scaled="0"/>
          </a:gra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65" name="Google Shape;65;p11"/>
          <p:cNvSpPr txBox="1"/>
          <p:nvPr>
            <p:ph type="title"/>
          </p:nvPr>
        </p:nvSpPr>
        <p:spPr>
          <a:xfrm>
            <a:off x="947058" y="317798"/>
            <a:ext cx="72498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66" name="Google Shape;66;p11"/>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chemeClr val="dk2"/>
                </a:solidFill>
                <a:latin typeface="Open Sans"/>
                <a:ea typeface="Open Sans"/>
                <a:cs typeface="Open Sans"/>
                <a:sym typeface="Open Sans"/>
              </a:rPr>
              <a:t>‹#›</a:t>
            </a:fld>
            <a:endParaRPr b="1" i="0" sz="1050" u="none" cap="none" strike="noStrike">
              <a:solidFill>
                <a:schemeClr val="dk2"/>
              </a:solidFill>
              <a:latin typeface="Open Sans"/>
              <a:ea typeface="Open Sans"/>
              <a:cs typeface="Open Sans"/>
              <a:sym typeface="Open Sans"/>
            </a:endParaRPr>
          </a:p>
        </p:txBody>
      </p:sp>
      <p:sp>
        <p:nvSpPr>
          <p:cNvPr id="67" name="Google Shape;67;p11"/>
          <p:cNvSpPr txBox="1"/>
          <p:nvPr>
            <p:ph idx="1" type="body"/>
          </p:nvPr>
        </p:nvSpPr>
        <p:spPr>
          <a:xfrm>
            <a:off x="1266275" y="1868500"/>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15000"/>
              </a:lnSpc>
              <a:spcBef>
                <a:spcPts val="0"/>
              </a:spcBef>
              <a:spcAft>
                <a:spcPts val="0"/>
              </a:spcAft>
              <a:buClr>
                <a:schemeClr val="dk2"/>
              </a:buClr>
              <a:buSzPts val="1600"/>
              <a:buFont typeface="Open Sans"/>
              <a:buNone/>
              <a:defRPr i="0" sz="1600" u="none" cap="none" strike="noStrike">
                <a:solidFill>
                  <a:schemeClr val="dk2"/>
                </a:solidFill>
                <a:latin typeface="Open Sans"/>
                <a:ea typeface="Open Sans"/>
                <a:cs typeface="Open Sans"/>
                <a:sym typeface="Open Sans"/>
              </a:defRPr>
            </a:lvl1pPr>
            <a:lvl2pPr indent="-330200" lvl="1" marL="914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2pPr>
            <a:lvl3pPr indent="-330200" lvl="2" marL="1371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3pPr>
            <a:lvl4pPr indent="-330200" lvl="3" marL="1828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4pPr>
            <a:lvl5pPr indent="-330200" lvl="4" marL="22860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5pPr>
            <a:lvl6pPr indent="-330200" lvl="5" marL="27432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6pPr>
            <a:lvl7pPr indent="-330200" lvl="6" marL="3200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7pPr>
            <a:lvl8pPr indent="-330200" lvl="7" marL="3657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8pPr>
            <a:lvl9pPr indent="-330200" lvl="8" marL="4114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 Fond wave + grand titre + chiffre 2">
  <p:cSld name="Pix Titre - fond dégradé 2">
    <p:bg>
      <p:bgPr>
        <a:gradFill>
          <a:gsLst>
            <a:gs pos="0">
              <a:srgbClr val="8845FF"/>
            </a:gs>
            <a:gs pos="100000">
              <a:srgbClr val="3D68FF"/>
            </a:gs>
          </a:gsLst>
          <a:lin ang="7800000" scaled="0"/>
        </a:gradFill>
      </p:bgPr>
    </p:bg>
    <p:spTree>
      <p:nvGrpSpPr>
        <p:cNvPr id="68" name="Shape 68"/>
        <p:cNvGrpSpPr/>
        <p:nvPr/>
      </p:nvGrpSpPr>
      <p:grpSpPr>
        <a:xfrm>
          <a:off x="0" y="0"/>
          <a:ext cx="0" cy="0"/>
          <a:chOff x="0" y="0"/>
          <a:chExt cx="0" cy="0"/>
        </a:xfrm>
      </p:grpSpPr>
      <p:pic>
        <p:nvPicPr>
          <p:cNvPr id="69" name="Google Shape;69;p12"/>
          <p:cNvPicPr preferRelativeResize="0"/>
          <p:nvPr/>
        </p:nvPicPr>
        <p:blipFill rotWithShape="1">
          <a:blip r:embed="rId2">
            <a:alphaModFix/>
          </a:blip>
          <a:srcRect b="0" l="0" r="0" t="0"/>
          <a:stretch/>
        </p:blipFill>
        <p:spPr>
          <a:xfrm>
            <a:off x="0" y="0"/>
            <a:ext cx="9143998" cy="5143500"/>
          </a:xfrm>
          <a:prstGeom prst="rect">
            <a:avLst/>
          </a:prstGeom>
          <a:noFill/>
          <a:ln>
            <a:noFill/>
          </a:ln>
        </p:spPr>
      </p:pic>
      <p:sp>
        <p:nvSpPr>
          <p:cNvPr id="70" name="Google Shape;70;p12"/>
          <p:cNvSpPr txBox="1"/>
          <p:nvPr>
            <p:ph type="title"/>
          </p:nvPr>
        </p:nvSpPr>
        <p:spPr>
          <a:xfrm>
            <a:off x="1072663" y="2484907"/>
            <a:ext cx="69987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71" name="Google Shape;71;p12"/>
          <p:cNvSpPr txBox="1"/>
          <p:nvPr>
            <p:ph idx="2" type="title"/>
          </p:nvPr>
        </p:nvSpPr>
        <p:spPr>
          <a:xfrm>
            <a:off x="4140750" y="1293950"/>
            <a:ext cx="862500" cy="958500"/>
          </a:xfrm>
          <a:prstGeom prst="rect">
            <a:avLst/>
          </a:prstGeom>
        </p:spPr>
        <p:txBody>
          <a:bodyPr anchorCtr="0" anchor="ctr" bIns="0" lIns="0" spcFirstLastPara="1" rIns="0" wrap="square" tIns="0">
            <a:spAutoFit/>
          </a:bodyPr>
          <a:lstStyle>
            <a:lvl1pPr lvl="0" rtl="0" algn="ctr">
              <a:spcBef>
                <a:spcPts val="0"/>
              </a:spcBef>
              <a:spcAft>
                <a:spcPts val="0"/>
              </a:spcAft>
              <a:buClr>
                <a:schemeClr val="lt1"/>
              </a:buClr>
              <a:buSzPts val="5600"/>
              <a:buFont typeface="Nunito"/>
              <a:buNone/>
              <a:defRPr sz="5600">
                <a:solidFill>
                  <a:schemeClr val="lt1"/>
                </a:solidFill>
                <a:latin typeface="Nunito"/>
                <a:ea typeface="Nunito"/>
                <a:cs typeface="Nunito"/>
                <a:sym typeface="Nunito"/>
              </a:defRPr>
            </a:lvl1pPr>
            <a:lvl2pPr lvl="1" rtl="0" algn="ctr">
              <a:spcBef>
                <a:spcPts val="0"/>
              </a:spcBef>
              <a:spcAft>
                <a:spcPts val="0"/>
              </a:spcAft>
              <a:buSzPts val="1400"/>
              <a:buFont typeface="Nunito"/>
              <a:buNone/>
              <a:defRPr>
                <a:latin typeface="Nunito"/>
                <a:ea typeface="Nunito"/>
                <a:cs typeface="Nunito"/>
                <a:sym typeface="Nunito"/>
              </a:defRPr>
            </a:lvl2pPr>
            <a:lvl3pPr lvl="2" rtl="0" algn="ctr">
              <a:spcBef>
                <a:spcPts val="0"/>
              </a:spcBef>
              <a:spcAft>
                <a:spcPts val="0"/>
              </a:spcAft>
              <a:buSzPts val="1400"/>
              <a:buFont typeface="Nunito"/>
              <a:buNone/>
              <a:defRPr>
                <a:latin typeface="Nunito"/>
                <a:ea typeface="Nunito"/>
                <a:cs typeface="Nunito"/>
                <a:sym typeface="Nunito"/>
              </a:defRPr>
            </a:lvl3pPr>
            <a:lvl4pPr lvl="3" rtl="0" algn="ctr">
              <a:spcBef>
                <a:spcPts val="0"/>
              </a:spcBef>
              <a:spcAft>
                <a:spcPts val="0"/>
              </a:spcAft>
              <a:buSzPts val="1400"/>
              <a:buFont typeface="Nunito"/>
              <a:buNone/>
              <a:defRPr>
                <a:latin typeface="Nunito"/>
                <a:ea typeface="Nunito"/>
                <a:cs typeface="Nunito"/>
                <a:sym typeface="Nunito"/>
              </a:defRPr>
            </a:lvl4pPr>
            <a:lvl5pPr lvl="4" rtl="0" algn="ctr">
              <a:spcBef>
                <a:spcPts val="0"/>
              </a:spcBef>
              <a:spcAft>
                <a:spcPts val="0"/>
              </a:spcAft>
              <a:buSzPts val="1400"/>
              <a:buFont typeface="Nunito"/>
              <a:buNone/>
              <a:defRPr>
                <a:latin typeface="Nunito"/>
                <a:ea typeface="Nunito"/>
                <a:cs typeface="Nunito"/>
                <a:sym typeface="Nunito"/>
              </a:defRPr>
            </a:lvl5pPr>
            <a:lvl6pPr lvl="5" rtl="0" algn="ctr">
              <a:spcBef>
                <a:spcPts val="0"/>
              </a:spcBef>
              <a:spcAft>
                <a:spcPts val="0"/>
              </a:spcAft>
              <a:buSzPts val="1400"/>
              <a:buFont typeface="Nunito"/>
              <a:buNone/>
              <a:defRPr>
                <a:latin typeface="Nunito"/>
                <a:ea typeface="Nunito"/>
                <a:cs typeface="Nunito"/>
                <a:sym typeface="Nunito"/>
              </a:defRPr>
            </a:lvl6pPr>
            <a:lvl7pPr lvl="6" rtl="0" algn="ctr">
              <a:spcBef>
                <a:spcPts val="0"/>
              </a:spcBef>
              <a:spcAft>
                <a:spcPts val="0"/>
              </a:spcAft>
              <a:buSzPts val="1400"/>
              <a:buFont typeface="Nunito"/>
              <a:buNone/>
              <a:defRPr>
                <a:latin typeface="Nunito"/>
                <a:ea typeface="Nunito"/>
                <a:cs typeface="Nunito"/>
                <a:sym typeface="Nunito"/>
              </a:defRPr>
            </a:lvl7pPr>
            <a:lvl8pPr lvl="7" rtl="0" algn="ctr">
              <a:spcBef>
                <a:spcPts val="0"/>
              </a:spcBef>
              <a:spcAft>
                <a:spcPts val="0"/>
              </a:spcAft>
              <a:buSzPts val="1400"/>
              <a:buFont typeface="Nunito"/>
              <a:buNone/>
              <a:defRPr>
                <a:latin typeface="Nunito"/>
                <a:ea typeface="Nunito"/>
                <a:cs typeface="Nunito"/>
                <a:sym typeface="Nunito"/>
              </a:defRPr>
            </a:lvl8pPr>
            <a:lvl9pPr lvl="8" rtl="0" algn="ctr">
              <a:spcBef>
                <a:spcPts val="0"/>
              </a:spcBef>
              <a:spcAft>
                <a:spcPts val="0"/>
              </a:spcAft>
              <a:buSzPts val="1400"/>
              <a:buFont typeface="Nunito"/>
              <a:buNone/>
              <a:defRPr>
                <a:latin typeface="Nunito"/>
                <a:ea typeface="Nunito"/>
                <a:cs typeface="Nunito"/>
                <a:sym typeface="Nunito"/>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 Fond wave + grand titre + chiffre 3">
  <p:cSld name="Pix Titre - fond dégradé 3">
    <p:bg>
      <p:bgPr>
        <a:gradFill>
          <a:gsLst>
            <a:gs pos="0">
              <a:srgbClr val="8845FF"/>
            </a:gs>
            <a:gs pos="100000">
              <a:srgbClr val="3D68FF"/>
            </a:gs>
          </a:gsLst>
          <a:lin ang="7800000" scaled="0"/>
        </a:gradFill>
      </p:bgPr>
    </p:bg>
    <p:spTree>
      <p:nvGrpSpPr>
        <p:cNvPr id="72" name="Shape 72"/>
        <p:cNvGrpSpPr/>
        <p:nvPr/>
      </p:nvGrpSpPr>
      <p:grpSpPr>
        <a:xfrm>
          <a:off x="0" y="0"/>
          <a:ext cx="0" cy="0"/>
          <a:chOff x="0" y="0"/>
          <a:chExt cx="0" cy="0"/>
        </a:xfrm>
      </p:grpSpPr>
      <p:pic>
        <p:nvPicPr>
          <p:cNvPr id="73" name="Google Shape;73;p13"/>
          <p:cNvPicPr preferRelativeResize="0"/>
          <p:nvPr/>
        </p:nvPicPr>
        <p:blipFill rotWithShape="1">
          <a:blip r:embed="rId2">
            <a:alphaModFix/>
          </a:blip>
          <a:srcRect b="0" l="0" r="0" t="0"/>
          <a:stretch/>
        </p:blipFill>
        <p:spPr>
          <a:xfrm>
            <a:off x="0" y="0"/>
            <a:ext cx="9143998" cy="5143500"/>
          </a:xfrm>
          <a:prstGeom prst="rect">
            <a:avLst/>
          </a:prstGeom>
          <a:noFill/>
          <a:ln>
            <a:noFill/>
          </a:ln>
        </p:spPr>
      </p:pic>
      <p:sp>
        <p:nvSpPr>
          <p:cNvPr id="74" name="Google Shape;74;p13"/>
          <p:cNvSpPr txBox="1"/>
          <p:nvPr>
            <p:ph type="title"/>
          </p:nvPr>
        </p:nvSpPr>
        <p:spPr>
          <a:xfrm>
            <a:off x="1072663" y="2484907"/>
            <a:ext cx="69987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75" name="Google Shape;75;p13"/>
          <p:cNvSpPr txBox="1"/>
          <p:nvPr>
            <p:ph idx="2" type="title"/>
          </p:nvPr>
        </p:nvSpPr>
        <p:spPr>
          <a:xfrm>
            <a:off x="4140750" y="1293950"/>
            <a:ext cx="862500" cy="958500"/>
          </a:xfrm>
          <a:prstGeom prst="rect">
            <a:avLst/>
          </a:prstGeom>
        </p:spPr>
        <p:txBody>
          <a:bodyPr anchorCtr="0" anchor="ctr" bIns="0" lIns="0" spcFirstLastPara="1" rIns="0" wrap="square" tIns="0">
            <a:spAutoFit/>
          </a:bodyPr>
          <a:lstStyle>
            <a:lvl1pPr lvl="0" rtl="0" algn="ctr">
              <a:spcBef>
                <a:spcPts val="0"/>
              </a:spcBef>
              <a:spcAft>
                <a:spcPts val="0"/>
              </a:spcAft>
              <a:buClr>
                <a:schemeClr val="lt1"/>
              </a:buClr>
              <a:buSzPts val="5600"/>
              <a:buFont typeface="Nunito"/>
              <a:buNone/>
              <a:defRPr sz="5600">
                <a:solidFill>
                  <a:schemeClr val="lt1"/>
                </a:solidFill>
                <a:latin typeface="Nunito"/>
                <a:ea typeface="Nunito"/>
                <a:cs typeface="Nunito"/>
                <a:sym typeface="Nunito"/>
              </a:defRPr>
            </a:lvl1pPr>
            <a:lvl2pPr lvl="1" rtl="0" algn="ctr">
              <a:spcBef>
                <a:spcPts val="0"/>
              </a:spcBef>
              <a:spcAft>
                <a:spcPts val="0"/>
              </a:spcAft>
              <a:buSzPts val="1400"/>
              <a:buFont typeface="Nunito"/>
              <a:buNone/>
              <a:defRPr>
                <a:latin typeface="Nunito"/>
                <a:ea typeface="Nunito"/>
                <a:cs typeface="Nunito"/>
                <a:sym typeface="Nunito"/>
              </a:defRPr>
            </a:lvl2pPr>
            <a:lvl3pPr lvl="2" rtl="0" algn="ctr">
              <a:spcBef>
                <a:spcPts val="0"/>
              </a:spcBef>
              <a:spcAft>
                <a:spcPts val="0"/>
              </a:spcAft>
              <a:buSzPts val="1400"/>
              <a:buFont typeface="Nunito"/>
              <a:buNone/>
              <a:defRPr>
                <a:latin typeface="Nunito"/>
                <a:ea typeface="Nunito"/>
                <a:cs typeface="Nunito"/>
                <a:sym typeface="Nunito"/>
              </a:defRPr>
            </a:lvl3pPr>
            <a:lvl4pPr lvl="3" rtl="0" algn="ctr">
              <a:spcBef>
                <a:spcPts val="0"/>
              </a:spcBef>
              <a:spcAft>
                <a:spcPts val="0"/>
              </a:spcAft>
              <a:buSzPts val="1400"/>
              <a:buFont typeface="Nunito"/>
              <a:buNone/>
              <a:defRPr>
                <a:latin typeface="Nunito"/>
                <a:ea typeface="Nunito"/>
                <a:cs typeface="Nunito"/>
                <a:sym typeface="Nunito"/>
              </a:defRPr>
            </a:lvl4pPr>
            <a:lvl5pPr lvl="4" rtl="0" algn="ctr">
              <a:spcBef>
                <a:spcPts val="0"/>
              </a:spcBef>
              <a:spcAft>
                <a:spcPts val="0"/>
              </a:spcAft>
              <a:buSzPts val="1400"/>
              <a:buFont typeface="Nunito"/>
              <a:buNone/>
              <a:defRPr>
                <a:latin typeface="Nunito"/>
                <a:ea typeface="Nunito"/>
                <a:cs typeface="Nunito"/>
                <a:sym typeface="Nunito"/>
              </a:defRPr>
            </a:lvl5pPr>
            <a:lvl6pPr lvl="5" rtl="0" algn="ctr">
              <a:spcBef>
                <a:spcPts val="0"/>
              </a:spcBef>
              <a:spcAft>
                <a:spcPts val="0"/>
              </a:spcAft>
              <a:buSzPts val="1400"/>
              <a:buFont typeface="Nunito"/>
              <a:buNone/>
              <a:defRPr>
                <a:latin typeface="Nunito"/>
                <a:ea typeface="Nunito"/>
                <a:cs typeface="Nunito"/>
                <a:sym typeface="Nunito"/>
              </a:defRPr>
            </a:lvl6pPr>
            <a:lvl7pPr lvl="6" rtl="0" algn="ctr">
              <a:spcBef>
                <a:spcPts val="0"/>
              </a:spcBef>
              <a:spcAft>
                <a:spcPts val="0"/>
              </a:spcAft>
              <a:buSzPts val="1400"/>
              <a:buFont typeface="Nunito"/>
              <a:buNone/>
              <a:defRPr>
                <a:latin typeface="Nunito"/>
                <a:ea typeface="Nunito"/>
                <a:cs typeface="Nunito"/>
                <a:sym typeface="Nunito"/>
              </a:defRPr>
            </a:lvl7pPr>
            <a:lvl8pPr lvl="7" rtl="0" algn="ctr">
              <a:spcBef>
                <a:spcPts val="0"/>
              </a:spcBef>
              <a:spcAft>
                <a:spcPts val="0"/>
              </a:spcAft>
              <a:buSzPts val="1400"/>
              <a:buFont typeface="Nunito"/>
              <a:buNone/>
              <a:defRPr>
                <a:latin typeface="Nunito"/>
                <a:ea typeface="Nunito"/>
                <a:cs typeface="Nunito"/>
                <a:sym typeface="Nunito"/>
              </a:defRPr>
            </a:lvl8pPr>
            <a:lvl9pPr lvl="8" rtl="0" algn="ctr">
              <a:spcBef>
                <a:spcPts val="0"/>
              </a:spcBef>
              <a:spcAft>
                <a:spcPts val="0"/>
              </a:spcAft>
              <a:buSzPts val="1400"/>
              <a:buFont typeface="Nunito"/>
              <a:buNone/>
              <a:defRPr>
                <a:latin typeface="Nunito"/>
                <a:ea typeface="Nunito"/>
                <a:cs typeface="Nunito"/>
                <a:sym typeface="Nunito"/>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 Sommaire">
  <p:cSld name="1_Pix Puces pre-faites x3">
    <p:spTree>
      <p:nvGrpSpPr>
        <p:cNvPr id="76" name="Shape 76"/>
        <p:cNvGrpSpPr/>
        <p:nvPr/>
      </p:nvGrpSpPr>
      <p:grpSpPr>
        <a:xfrm>
          <a:off x="0" y="0"/>
          <a:ext cx="0" cy="0"/>
          <a:chOff x="0" y="0"/>
          <a:chExt cx="0" cy="0"/>
        </a:xfrm>
      </p:grpSpPr>
      <p:cxnSp>
        <p:nvCxnSpPr>
          <p:cNvPr id="77" name="Google Shape;77;p14"/>
          <p:cNvCxnSpPr/>
          <p:nvPr/>
        </p:nvCxnSpPr>
        <p:spPr>
          <a:xfrm>
            <a:off x="1442750" y="1864129"/>
            <a:ext cx="0" cy="3377700"/>
          </a:xfrm>
          <a:prstGeom prst="straightConnector1">
            <a:avLst/>
          </a:prstGeom>
          <a:noFill/>
          <a:ln cap="rnd" cmpd="sng" w="127000">
            <a:solidFill>
              <a:srgbClr val="8845FF"/>
            </a:solidFill>
            <a:prstDash val="solid"/>
            <a:miter lim="800000"/>
            <a:headEnd len="sm" w="sm" type="none"/>
            <a:tailEnd len="sm" w="sm" type="none"/>
          </a:ln>
        </p:spPr>
      </p:cxnSp>
      <p:sp>
        <p:nvSpPr>
          <p:cNvPr id="78" name="Google Shape;78;p14"/>
          <p:cNvSpPr/>
          <p:nvPr>
            <p:ph idx="2" type="pic"/>
          </p:nvPr>
        </p:nvSpPr>
        <p:spPr>
          <a:xfrm>
            <a:off x="1261775" y="1971692"/>
            <a:ext cx="361800" cy="361800"/>
          </a:xfrm>
          <a:prstGeom prst="rect">
            <a:avLst/>
          </a:prstGeom>
          <a:noFill/>
          <a:ln>
            <a:noFill/>
          </a:ln>
        </p:spPr>
      </p:sp>
      <p:sp>
        <p:nvSpPr>
          <p:cNvPr id="79" name="Google Shape;79;p14"/>
          <p:cNvSpPr txBox="1"/>
          <p:nvPr>
            <p:ph idx="1" type="body"/>
          </p:nvPr>
        </p:nvSpPr>
        <p:spPr>
          <a:xfrm>
            <a:off x="1896666" y="2043972"/>
            <a:ext cx="5350800" cy="2169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0" name="Google Shape;80;p14"/>
          <p:cNvSpPr txBox="1"/>
          <p:nvPr>
            <p:ph idx="3" type="body"/>
          </p:nvPr>
        </p:nvSpPr>
        <p:spPr>
          <a:xfrm>
            <a:off x="1896666" y="2333642"/>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1" name="Google Shape;81;p14"/>
          <p:cNvSpPr/>
          <p:nvPr>
            <p:ph idx="4" type="pic"/>
          </p:nvPr>
        </p:nvSpPr>
        <p:spPr>
          <a:xfrm>
            <a:off x="835279" y="386954"/>
            <a:ext cx="993600" cy="866700"/>
          </a:xfrm>
          <a:prstGeom prst="rect">
            <a:avLst/>
          </a:prstGeom>
          <a:noFill/>
          <a:ln>
            <a:noFill/>
          </a:ln>
        </p:spPr>
      </p:sp>
      <p:sp>
        <p:nvSpPr>
          <p:cNvPr id="82" name="Google Shape;82;p14"/>
          <p:cNvSpPr txBox="1"/>
          <p:nvPr>
            <p:ph idx="5" type="body"/>
          </p:nvPr>
        </p:nvSpPr>
        <p:spPr>
          <a:xfrm>
            <a:off x="1896666" y="3053622"/>
            <a:ext cx="5350800" cy="2169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3" name="Google Shape;83;p14"/>
          <p:cNvSpPr txBox="1"/>
          <p:nvPr>
            <p:ph idx="6" type="body"/>
          </p:nvPr>
        </p:nvSpPr>
        <p:spPr>
          <a:xfrm>
            <a:off x="1896666" y="3343292"/>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4" name="Google Shape;84;p14"/>
          <p:cNvSpPr txBox="1"/>
          <p:nvPr>
            <p:ph idx="7" type="body"/>
          </p:nvPr>
        </p:nvSpPr>
        <p:spPr>
          <a:xfrm>
            <a:off x="1671175" y="1819375"/>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5" name="Google Shape;85;p14"/>
          <p:cNvSpPr txBox="1"/>
          <p:nvPr>
            <p:ph idx="8" type="body"/>
          </p:nvPr>
        </p:nvSpPr>
        <p:spPr>
          <a:xfrm>
            <a:off x="1896666" y="4327542"/>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86" name="Google Shape;86;p14"/>
          <p:cNvSpPr txBox="1"/>
          <p:nvPr>
            <p:ph idx="9" type="body"/>
          </p:nvPr>
        </p:nvSpPr>
        <p:spPr>
          <a:xfrm>
            <a:off x="1332925" y="2040959"/>
            <a:ext cx="219600" cy="222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SzPts val="1400"/>
              <a:buNone/>
              <a:defRPr b="1" i="0" sz="1200" u="none" cap="none" strike="noStrike">
                <a:solidFill>
                  <a:schemeClr val="accent3"/>
                </a:solidFill>
                <a:latin typeface="Open Sans"/>
                <a:ea typeface="Open Sans"/>
                <a:cs typeface="Open Sans"/>
                <a:sym typeface="Open Sans"/>
              </a:defRPr>
            </a:lvl1pPr>
            <a:lvl2pPr indent="-228600" lvl="1" marL="914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
        <p:nvSpPr>
          <p:cNvPr id="87" name="Google Shape;87;p14"/>
          <p:cNvSpPr/>
          <p:nvPr>
            <p:ph idx="13" type="pic"/>
          </p:nvPr>
        </p:nvSpPr>
        <p:spPr>
          <a:xfrm>
            <a:off x="1261775" y="2994581"/>
            <a:ext cx="361800" cy="361800"/>
          </a:xfrm>
          <a:prstGeom prst="rect">
            <a:avLst/>
          </a:prstGeom>
          <a:noFill/>
          <a:ln>
            <a:noFill/>
          </a:ln>
        </p:spPr>
      </p:sp>
      <p:sp>
        <p:nvSpPr>
          <p:cNvPr id="88" name="Google Shape;88;p14"/>
          <p:cNvSpPr txBox="1"/>
          <p:nvPr>
            <p:ph idx="14" type="body"/>
          </p:nvPr>
        </p:nvSpPr>
        <p:spPr>
          <a:xfrm>
            <a:off x="1332925" y="3063848"/>
            <a:ext cx="219600" cy="222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SzPts val="1400"/>
              <a:buNone/>
              <a:defRPr b="1" i="0" sz="1200" u="none" cap="none" strike="noStrike">
                <a:solidFill>
                  <a:schemeClr val="accent3"/>
                </a:solidFill>
                <a:latin typeface="Open Sans"/>
                <a:ea typeface="Open Sans"/>
                <a:cs typeface="Open Sans"/>
                <a:sym typeface="Open Sans"/>
              </a:defRPr>
            </a:lvl1pPr>
            <a:lvl2pPr indent="-228600" lvl="1" marL="914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
        <p:nvSpPr>
          <p:cNvPr id="89" name="Google Shape;89;p14"/>
          <p:cNvSpPr/>
          <p:nvPr>
            <p:ph idx="15" type="pic"/>
          </p:nvPr>
        </p:nvSpPr>
        <p:spPr>
          <a:xfrm>
            <a:off x="1261775" y="4001971"/>
            <a:ext cx="361800" cy="361800"/>
          </a:xfrm>
          <a:prstGeom prst="rect">
            <a:avLst/>
          </a:prstGeom>
          <a:noFill/>
          <a:ln>
            <a:noFill/>
          </a:ln>
        </p:spPr>
      </p:sp>
      <p:sp>
        <p:nvSpPr>
          <p:cNvPr id="90" name="Google Shape;90;p14"/>
          <p:cNvSpPr txBox="1"/>
          <p:nvPr>
            <p:ph idx="16" type="body"/>
          </p:nvPr>
        </p:nvSpPr>
        <p:spPr>
          <a:xfrm>
            <a:off x="1332925" y="4071238"/>
            <a:ext cx="219600" cy="222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SzPts val="1400"/>
              <a:buNone/>
              <a:defRPr b="1" i="0" sz="1200" u="none" cap="none" strike="noStrike">
                <a:solidFill>
                  <a:schemeClr val="accent3"/>
                </a:solidFill>
                <a:latin typeface="Open Sans"/>
                <a:ea typeface="Open Sans"/>
                <a:cs typeface="Open Sans"/>
                <a:sym typeface="Open Sans"/>
              </a:defRPr>
            </a:lvl1pPr>
            <a:lvl2pPr indent="-228600" lvl="1" marL="914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
        <p:nvSpPr>
          <p:cNvPr id="91" name="Google Shape;91;p14"/>
          <p:cNvSpPr txBox="1"/>
          <p:nvPr>
            <p:ph type="title"/>
          </p:nvPr>
        </p:nvSpPr>
        <p:spPr>
          <a:xfrm>
            <a:off x="1896675" y="407825"/>
            <a:ext cx="67659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 Sommaire 3 puces picto vertical">
  <p:cSld name="Pix Puces picto">
    <p:spTree>
      <p:nvGrpSpPr>
        <p:cNvPr id="92" name="Shape 92"/>
        <p:cNvGrpSpPr/>
        <p:nvPr/>
      </p:nvGrpSpPr>
      <p:grpSpPr>
        <a:xfrm>
          <a:off x="0" y="0"/>
          <a:ext cx="0" cy="0"/>
          <a:chOff x="0" y="0"/>
          <a:chExt cx="0" cy="0"/>
        </a:xfrm>
      </p:grpSpPr>
      <p:sp>
        <p:nvSpPr>
          <p:cNvPr id="93" name="Google Shape;93;p15"/>
          <p:cNvSpPr txBox="1"/>
          <p:nvPr>
            <p:ph idx="1" type="body"/>
          </p:nvPr>
        </p:nvSpPr>
        <p:spPr>
          <a:xfrm>
            <a:off x="2754740" y="1721410"/>
            <a:ext cx="5350800" cy="2169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94" name="Google Shape;94;p15"/>
          <p:cNvSpPr txBox="1"/>
          <p:nvPr>
            <p:ph idx="2" type="body"/>
          </p:nvPr>
        </p:nvSpPr>
        <p:spPr>
          <a:xfrm>
            <a:off x="2754740" y="2011080"/>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95" name="Google Shape;95;p15"/>
          <p:cNvSpPr/>
          <p:nvPr>
            <p:ph idx="3" type="pic"/>
          </p:nvPr>
        </p:nvSpPr>
        <p:spPr>
          <a:xfrm>
            <a:off x="1748991" y="1721410"/>
            <a:ext cx="843300" cy="843300"/>
          </a:xfrm>
          <a:prstGeom prst="rect">
            <a:avLst/>
          </a:prstGeom>
          <a:noFill/>
          <a:ln>
            <a:noFill/>
          </a:ln>
        </p:spPr>
      </p:sp>
      <p:sp>
        <p:nvSpPr>
          <p:cNvPr id="96" name="Google Shape;96;p15"/>
          <p:cNvSpPr txBox="1"/>
          <p:nvPr>
            <p:ph idx="4" type="body"/>
          </p:nvPr>
        </p:nvSpPr>
        <p:spPr>
          <a:xfrm>
            <a:off x="2754740" y="2885538"/>
            <a:ext cx="5350800" cy="2169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97" name="Google Shape;97;p15"/>
          <p:cNvSpPr txBox="1"/>
          <p:nvPr>
            <p:ph idx="5" type="body"/>
          </p:nvPr>
        </p:nvSpPr>
        <p:spPr>
          <a:xfrm>
            <a:off x="2754740" y="3175208"/>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98" name="Google Shape;98;p15"/>
          <p:cNvSpPr txBox="1"/>
          <p:nvPr>
            <p:ph idx="6" type="body"/>
          </p:nvPr>
        </p:nvSpPr>
        <p:spPr>
          <a:xfrm>
            <a:off x="2754740" y="4044504"/>
            <a:ext cx="5350800" cy="2169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99" name="Google Shape;99;p15"/>
          <p:cNvSpPr txBox="1"/>
          <p:nvPr>
            <p:ph idx="7" type="body"/>
          </p:nvPr>
        </p:nvSpPr>
        <p:spPr>
          <a:xfrm>
            <a:off x="2754740" y="4334174"/>
            <a:ext cx="5350800" cy="5490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05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00" name="Google Shape;100;p15"/>
          <p:cNvSpPr/>
          <p:nvPr>
            <p:ph idx="8" type="pic"/>
          </p:nvPr>
        </p:nvSpPr>
        <p:spPr>
          <a:xfrm>
            <a:off x="1748991" y="2886652"/>
            <a:ext cx="843300" cy="843300"/>
          </a:xfrm>
          <a:prstGeom prst="rect">
            <a:avLst/>
          </a:prstGeom>
          <a:noFill/>
          <a:ln>
            <a:noFill/>
          </a:ln>
        </p:spPr>
      </p:sp>
      <p:sp>
        <p:nvSpPr>
          <p:cNvPr id="101" name="Google Shape;101;p15"/>
          <p:cNvSpPr/>
          <p:nvPr>
            <p:ph idx="9" type="pic"/>
          </p:nvPr>
        </p:nvSpPr>
        <p:spPr>
          <a:xfrm>
            <a:off x="1748991" y="4039981"/>
            <a:ext cx="843300" cy="843300"/>
          </a:xfrm>
          <a:prstGeom prst="rect">
            <a:avLst/>
          </a:prstGeom>
          <a:noFill/>
          <a:ln>
            <a:noFill/>
          </a:ln>
        </p:spPr>
      </p:sp>
      <p:sp>
        <p:nvSpPr>
          <p:cNvPr id="102" name="Google Shape;102;p15"/>
          <p:cNvSpPr txBox="1"/>
          <p:nvPr>
            <p:ph type="title"/>
          </p:nvPr>
        </p:nvSpPr>
        <p:spPr>
          <a:xfrm>
            <a:off x="1749000" y="340125"/>
            <a:ext cx="67659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 - 3 puces picto horizontal">
  <p:cSld name="1_Pix Puces picto">
    <p:spTree>
      <p:nvGrpSpPr>
        <p:cNvPr id="103" name="Shape 103"/>
        <p:cNvGrpSpPr/>
        <p:nvPr/>
      </p:nvGrpSpPr>
      <p:grpSpPr>
        <a:xfrm>
          <a:off x="0" y="0"/>
          <a:ext cx="0" cy="0"/>
          <a:chOff x="0" y="0"/>
          <a:chExt cx="0" cy="0"/>
        </a:xfrm>
      </p:grpSpPr>
      <p:sp>
        <p:nvSpPr>
          <p:cNvPr id="104" name="Google Shape;104;p16"/>
          <p:cNvSpPr txBox="1"/>
          <p:nvPr>
            <p:ph idx="1" type="body"/>
          </p:nvPr>
        </p:nvSpPr>
        <p:spPr>
          <a:xfrm>
            <a:off x="1252168" y="3694897"/>
            <a:ext cx="2221800" cy="216900"/>
          </a:xfrm>
          <a:prstGeom prst="rect">
            <a:avLst/>
          </a:prstGeom>
          <a:noFill/>
          <a:ln>
            <a:noFill/>
          </a:ln>
        </p:spPr>
        <p:txBody>
          <a:bodyPr anchorCtr="0" anchor="t" bIns="0" lIns="0" spcFirstLastPara="1" rIns="0" wrap="square" tIns="0">
            <a:noAutofit/>
          </a:bodyPr>
          <a:lstStyle>
            <a:lvl1pPr indent="-228600" lvl="0" marL="457200" marR="0" rtl="0" algn="ctr">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05" name="Google Shape;105;p16"/>
          <p:cNvSpPr/>
          <p:nvPr/>
        </p:nvSpPr>
        <p:spPr>
          <a:xfrm>
            <a:off x="1614611" y="2016771"/>
            <a:ext cx="1496700" cy="1496700"/>
          </a:xfrm>
          <a:prstGeom prst="roundRect">
            <a:avLst>
              <a:gd fmla="val 16667" name="adj"/>
            </a:avLst>
          </a:prstGeom>
          <a:solidFill>
            <a:schemeClr val="lt1"/>
          </a:solidFill>
          <a:ln>
            <a:noFill/>
          </a:ln>
          <a:effectLst>
            <a:outerShdw blurRad="42863" sx="101000" rotWithShape="0" algn="tl" sy="101000">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06" name="Google Shape;106;p16"/>
          <p:cNvSpPr/>
          <p:nvPr>
            <p:ph idx="2" type="pic"/>
          </p:nvPr>
        </p:nvSpPr>
        <p:spPr>
          <a:xfrm>
            <a:off x="1795917" y="2198077"/>
            <a:ext cx="1134300" cy="1134300"/>
          </a:xfrm>
          <a:prstGeom prst="rect">
            <a:avLst/>
          </a:prstGeom>
          <a:noFill/>
          <a:ln>
            <a:noFill/>
          </a:ln>
        </p:spPr>
      </p:sp>
      <p:sp>
        <p:nvSpPr>
          <p:cNvPr id="107" name="Google Shape;107;p16"/>
          <p:cNvSpPr txBox="1"/>
          <p:nvPr>
            <p:ph idx="3" type="body"/>
          </p:nvPr>
        </p:nvSpPr>
        <p:spPr>
          <a:xfrm>
            <a:off x="3830310" y="3694897"/>
            <a:ext cx="2221800" cy="216900"/>
          </a:xfrm>
          <a:prstGeom prst="rect">
            <a:avLst/>
          </a:prstGeom>
          <a:noFill/>
          <a:ln>
            <a:noFill/>
          </a:ln>
        </p:spPr>
        <p:txBody>
          <a:bodyPr anchorCtr="0" anchor="t" bIns="0" lIns="0" spcFirstLastPara="1" rIns="0" wrap="square" tIns="0">
            <a:noAutofit/>
          </a:bodyPr>
          <a:lstStyle>
            <a:lvl1pPr indent="-228600" lvl="0" marL="457200" marR="0" rtl="0" algn="ctr">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08" name="Google Shape;108;p16"/>
          <p:cNvSpPr/>
          <p:nvPr/>
        </p:nvSpPr>
        <p:spPr>
          <a:xfrm>
            <a:off x="4192753" y="2016771"/>
            <a:ext cx="1496700" cy="1496700"/>
          </a:xfrm>
          <a:prstGeom prst="roundRect">
            <a:avLst>
              <a:gd fmla="val 16667" name="adj"/>
            </a:avLst>
          </a:prstGeom>
          <a:solidFill>
            <a:schemeClr val="lt1"/>
          </a:solidFill>
          <a:ln>
            <a:noFill/>
          </a:ln>
          <a:effectLst>
            <a:outerShdw blurRad="42863" sx="101000" rotWithShape="0" algn="tl" sy="101000">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09" name="Google Shape;109;p16"/>
          <p:cNvSpPr/>
          <p:nvPr>
            <p:ph idx="4" type="pic"/>
          </p:nvPr>
        </p:nvSpPr>
        <p:spPr>
          <a:xfrm>
            <a:off x="4374059" y="2198077"/>
            <a:ext cx="1134300" cy="1134300"/>
          </a:xfrm>
          <a:prstGeom prst="rect">
            <a:avLst/>
          </a:prstGeom>
          <a:noFill/>
          <a:ln>
            <a:noFill/>
          </a:ln>
        </p:spPr>
      </p:sp>
      <p:sp>
        <p:nvSpPr>
          <p:cNvPr id="110" name="Google Shape;110;p16"/>
          <p:cNvSpPr txBox="1"/>
          <p:nvPr>
            <p:ph idx="5" type="body"/>
          </p:nvPr>
        </p:nvSpPr>
        <p:spPr>
          <a:xfrm>
            <a:off x="6406166" y="3694897"/>
            <a:ext cx="2221800" cy="216900"/>
          </a:xfrm>
          <a:prstGeom prst="rect">
            <a:avLst/>
          </a:prstGeom>
          <a:noFill/>
          <a:ln>
            <a:noFill/>
          </a:ln>
        </p:spPr>
        <p:txBody>
          <a:bodyPr anchorCtr="0" anchor="t" bIns="0" lIns="0" spcFirstLastPara="1" rIns="0" wrap="square" tIns="0">
            <a:noAutofit/>
          </a:bodyPr>
          <a:lstStyle>
            <a:lvl1pPr indent="-228600" lvl="0" marL="457200" marR="0" rtl="0" algn="ctr">
              <a:lnSpc>
                <a:spcPct val="100000"/>
              </a:lnSpc>
              <a:spcBef>
                <a:spcPts val="0"/>
              </a:spcBef>
              <a:spcAft>
                <a:spcPts val="0"/>
              </a:spcAft>
              <a:buClr>
                <a:srgbClr val="5E6C84"/>
              </a:buClr>
              <a:buSzPts val="1600"/>
              <a:buFont typeface="Arial"/>
              <a:buNone/>
              <a:defRPr b="1" i="0" sz="12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11" name="Google Shape;111;p16"/>
          <p:cNvSpPr/>
          <p:nvPr/>
        </p:nvSpPr>
        <p:spPr>
          <a:xfrm>
            <a:off x="6768609" y="2016771"/>
            <a:ext cx="1496700" cy="1496700"/>
          </a:xfrm>
          <a:prstGeom prst="roundRect">
            <a:avLst>
              <a:gd fmla="val 16667" name="adj"/>
            </a:avLst>
          </a:prstGeom>
          <a:solidFill>
            <a:schemeClr val="lt1"/>
          </a:solidFill>
          <a:ln>
            <a:noFill/>
          </a:ln>
          <a:effectLst>
            <a:outerShdw blurRad="42863" sx="101000" rotWithShape="0" algn="tl" sy="101000">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12" name="Google Shape;112;p16"/>
          <p:cNvSpPr/>
          <p:nvPr>
            <p:ph idx="6" type="pic"/>
          </p:nvPr>
        </p:nvSpPr>
        <p:spPr>
          <a:xfrm>
            <a:off x="6949915" y="2198077"/>
            <a:ext cx="1134300" cy="1134300"/>
          </a:xfrm>
          <a:prstGeom prst="rect">
            <a:avLst/>
          </a:prstGeom>
          <a:noFill/>
          <a:ln>
            <a:noFill/>
          </a:ln>
        </p:spPr>
      </p:sp>
      <p:sp>
        <p:nvSpPr>
          <p:cNvPr id="113" name="Google Shape;113;p16"/>
          <p:cNvSpPr txBox="1"/>
          <p:nvPr>
            <p:ph type="title"/>
          </p:nvPr>
        </p:nvSpPr>
        <p:spPr>
          <a:xfrm>
            <a:off x="1614600" y="407825"/>
            <a:ext cx="70134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extLst>
    <p:ext uri="{DCECCB84-F9BA-43D5-87BE-67443E8EF086}">
      <p15:sldGuideLst>
        <p15:guide id="1" pos="310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 - Paragraphe + Image">
  <p:cSld name="Pix Paragraphe + Image">
    <p:spTree>
      <p:nvGrpSpPr>
        <p:cNvPr id="114" name="Shape 114"/>
        <p:cNvGrpSpPr/>
        <p:nvPr/>
      </p:nvGrpSpPr>
      <p:grpSpPr>
        <a:xfrm>
          <a:off x="0" y="0"/>
          <a:ext cx="0" cy="0"/>
          <a:chOff x="0" y="0"/>
          <a:chExt cx="0" cy="0"/>
        </a:xfrm>
      </p:grpSpPr>
      <p:sp>
        <p:nvSpPr>
          <p:cNvPr id="115" name="Google Shape;115;p17"/>
          <p:cNvSpPr/>
          <p:nvPr/>
        </p:nvSpPr>
        <p:spPr>
          <a:xfrm>
            <a:off x="1173294" y="1452812"/>
            <a:ext cx="3681000" cy="3036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16" name="Google Shape;116;p17"/>
          <p:cNvSpPr/>
          <p:nvPr/>
        </p:nvSpPr>
        <p:spPr>
          <a:xfrm>
            <a:off x="1173294" y="1859973"/>
            <a:ext cx="3681000" cy="30363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17" name="Google Shape;117;p17"/>
          <p:cNvSpPr txBox="1"/>
          <p:nvPr>
            <p:ph idx="1" type="body"/>
          </p:nvPr>
        </p:nvSpPr>
        <p:spPr>
          <a:xfrm>
            <a:off x="1515905" y="1554906"/>
            <a:ext cx="2995800" cy="216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6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18" name="Google Shape;118;p17"/>
          <p:cNvSpPr txBox="1"/>
          <p:nvPr>
            <p:ph idx="2" type="body"/>
          </p:nvPr>
        </p:nvSpPr>
        <p:spPr>
          <a:xfrm>
            <a:off x="1515905" y="2178857"/>
            <a:ext cx="2995800" cy="25617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400"/>
              <a:buFont typeface="Arial"/>
              <a:buNone/>
              <a:defRPr b="0" i="0" sz="1100" u="none" cap="none" strike="noStrike">
                <a:solidFill>
                  <a:schemeClr val="accent6"/>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19" name="Google Shape;119;p17"/>
          <p:cNvSpPr/>
          <p:nvPr>
            <p:ph idx="3" type="pic"/>
          </p:nvPr>
        </p:nvSpPr>
        <p:spPr>
          <a:xfrm>
            <a:off x="5393479" y="1984946"/>
            <a:ext cx="2978700" cy="2786400"/>
          </a:xfrm>
          <a:prstGeom prst="rect">
            <a:avLst/>
          </a:prstGeom>
          <a:noFill/>
          <a:ln>
            <a:noFill/>
          </a:ln>
        </p:spPr>
      </p:sp>
      <p:sp>
        <p:nvSpPr>
          <p:cNvPr id="120" name="Google Shape;120;p17"/>
          <p:cNvSpPr txBox="1"/>
          <p:nvPr>
            <p:ph type="title"/>
          </p:nvPr>
        </p:nvSpPr>
        <p:spPr>
          <a:xfrm>
            <a:off x="1173300" y="407825"/>
            <a:ext cx="71988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 - Paragraphe x2 + Image">
  <p:cSld name="Pix Paragraphe x2 horizontal + Image">
    <p:spTree>
      <p:nvGrpSpPr>
        <p:cNvPr id="121" name="Shape 121"/>
        <p:cNvGrpSpPr/>
        <p:nvPr/>
      </p:nvGrpSpPr>
      <p:grpSpPr>
        <a:xfrm>
          <a:off x="0" y="0"/>
          <a:ext cx="0" cy="0"/>
          <a:chOff x="0" y="0"/>
          <a:chExt cx="0" cy="0"/>
        </a:xfrm>
      </p:grpSpPr>
      <p:sp>
        <p:nvSpPr>
          <p:cNvPr id="122" name="Google Shape;122;p18"/>
          <p:cNvSpPr/>
          <p:nvPr/>
        </p:nvSpPr>
        <p:spPr>
          <a:xfrm>
            <a:off x="1173294" y="1556522"/>
            <a:ext cx="36810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23" name="Google Shape;123;p18"/>
          <p:cNvSpPr/>
          <p:nvPr/>
        </p:nvSpPr>
        <p:spPr>
          <a:xfrm>
            <a:off x="1173294" y="1859973"/>
            <a:ext cx="3681000" cy="10053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24" name="Google Shape;124;p18"/>
          <p:cNvSpPr txBox="1"/>
          <p:nvPr>
            <p:ph idx="1" type="body"/>
          </p:nvPr>
        </p:nvSpPr>
        <p:spPr>
          <a:xfrm>
            <a:off x="1515905" y="1599853"/>
            <a:ext cx="2995800" cy="216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6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25" name="Google Shape;125;p18"/>
          <p:cNvSpPr txBox="1"/>
          <p:nvPr>
            <p:ph idx="2" type="body"/>
          </p:nvPr>
        </p:nvSpPr>
        <p:spPr>
          <a:xfrm>
            <a:off x="1515905" y="1921149"/>
            <a:ext cx="2995800" cy="8676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26" name="Google Shape;126;p18"/>
          <p:cNvSpPr/>
          <p:nvPr>
            <p:ph idx="3" type="pic"/>
          </p:nvPr>
        </p:nvSpPr>
        <p:spPr>
          <a:xfrm>
            <a:off x="5306097" y="1556523"/>
            <a:ext cx="3367200" cy="3031800"/>
          </a:xfrm>
          <a:prstGeom prst="rect">
            <a:avLst/>
          </a:prstGeom>
          <a:noFill/>
          <a:ln>
            <a:noFill/>
          </a:ln>
        </p:spPr>
      </p:sp>
      <p:sp>
        <p:nvSpPr>
          <p:cNvPr id="127" name="Google Shape;127;p18"/>
          <p:cNvSpPr/>
          <p:nvPr/>
        </p:nvSpPr>
        <p:spPr>
          <a:xfrm>
            <a:off x="1173294" y="3279622"/>
            <a:ext cx="36810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28" name="Google Shape;128;p18"/>
          <p:cNvSpPr/>
          <p:nvPr/>
        </p:nvSpPr>
        <p:spPr>
          <a:xfrm>
            <a:off x="1173294" y="3583072"/>
            <a:ext cx="3681000" cy="10053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29" name="Google Shape;129;p18"/>
          <p:cNvSpPr txBox="1"/>
          <p:nvPr>
            <p:ph idx="4" type="body"/>
          </p:nvPr>
        </p:nvSpPr>
        <p:spPr>
          <a:xfrm>
            <a:off x="1515905" y="3329799"/>
            <a:ext cx="2995800" cy="216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6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30" name="Google Shape;130;p18"/>
          <p:cNvSpPr txBox="1"/>
          <p:nvPr>
            <p:ph idx="5" type="body"/>
          </p:nvPr>
        </p:nvSpPr>
        <p:spPr>
          <a:xfrm>
            <a:off x="1515905" y="3651095"/>
            <a:ext cx="2995800" cy="8676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31" name="Google Shape;131;p18"/>
          <p:cNvSpPr txBox="1"/>
          <p:nvPr>
            <p:ph type="title"/>
          </p:nvPr>
        </p:nvSpPr>
        <p:spPr>
          <a:xfrm>
            <a:off x="1173300" y="407825"/>
            <a:ext cx="71988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 - Paragraphe x2 + Picto">
  <p:cSld name="1_Pix Paragraphe x2 + Image">
    <p:spTree>
      <p:nvGrpSpPr>
        <p:cNvPr id="132" name="Shape 132"/>
        <p:cNvGrpSpPr/>
        <p:nvPr/>
      </p:nvGrpSpPr>
      <p:grpSpPr>
        <a:xfrm>
          <a:off x="0" y="0"/>
          <a:ext cx="0" cy="0"/>
          <a:chOff x="0" y="0"/>
          <a:chExt cx="0" cy="0"/>
        </a:xfrm>
      </p:grpSpPr>
      <p:sp>
        <p:nvSpPr>
          <p:cNvPr id="133" name="Google Shape;133;p19"/>
          <p:cNvSpPr/>
          <p:nvPr/>
        </p:nvSpPr>
        <p:spPr>
          <a:xfrm>
            <a:off x="4923235" y="1379913"/>
            <a:ext cx="721500" cy="39735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dist="38100">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34" name="Google Shape;134;p19"/>
          <p:cNvSpPr/>
          <p:nvPr/>
        </p:nvSpPr>
        <p:spPr>
          <a:xfrm>
            <a:off x="5088430" y="1599853"/>
            <a:ext cx="3463500" cy="934200"/>
          </a:xfrm>
          <a:prstGeom prst="roundRect">
            <a:avLst>
              <a:gd fmla="val 16667" name="adj"/>
            </a:avLst>
          </a:prstGeom>
          <a:solidFill>
            <a:schemeClr val="lt1"/>
          </a:solidFill>
          <a:ln>
            <a:noFill/>
          </a:ln>
          <a:effectLst>
            <a:outerShdw blurRad="42863" rotWithShape="0" algn="tl">
              <a:schemeClr val="accent6">
                <a:alpha val="20000"/>
              </a:scheme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35" name="Google Shape;135;p19"/>
          <p:cNvSpPr txBox="1"/>
          <p:nvPr>
            <p:ph idx="1" type="body"/>
          </p:nvPr>
        </p:nvSpPr>
        <p:spPr>
          <a:xfrm>
            <a:off x="1173294" y="1599853"/>
            <a:ext cx="3463500" cy="2169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600"/>
              <a:buFont typeface="Nunito"/>
              <a:buNone/>
              <a:defRPr b="1" i="0" sz="1200" u="none" cap="none" strike="noStrike">
                <a:solidFill>
                  <a:schemeClr val="accent1"/>
                </a:solidFill>
                <a:latin typeface="Nunito"/>
                <a:ea typeface="Nunito"/>
                <a:cs typeface="Nunito"/>
                <a:sym typeface="Nunito"/>
              </a:defRPr>
            </a:lvl1pPr>
            <a:lvl2pPr indent="-381000" lvl="1" marL="914400" marR="0" rtl="0" algn="l">
              <a:lnSpc>
                <a:spcPct val="90000"/>
              </a:lnSpc>
              <a:spcBef>
                <a:spcPts val="375"/>
              </a:spcBef>
              <a:spcAft>
                <a:spcPts val="0"/>
              </a:spcAft>
              <a:buClr>
                <a:schemeClr val="dk1"/>
              </a:buClr>
              <a:buSzPts val="2400"/>
              <a:buFont typeface="Nunito"/>
              <a:buChar char="•"/>
              <a:defRPr i="0" sz="1800" u="none" cap="none" strike="noStrike">
                <a:solidFill>
                  <a:schemeClr val="dk1"/>
                </a:solidFill>
                <a:latin typeface="Nunito"/>
                <a:ea typeface="Nunito"/>
                <a:cs typeface="Nunito"/>
                <a:sym typeface="Nunito"/>
              </a:defRPr>
            </a:lvl2pPr>
            <a:lvl3pPr indent="-355600" lvl="2" marL="1371600" marR="0" rtl="0" algn="l">
              <a:lnSpc>
                <a:spcPct val="90000"/>
              </a:lnSpc>
              <a:spcBef>
                <a:spcPts val="375"/>
              </a:spcBef>
              <a:spcAft>
                <a:spcPts val="0"/>
              </a:spcAft>
              <a:buClr>
                <a:schemeClr val="dk1"/>
              </a:buClr>
              <a:buSzPts val="2000"/>
              <a:buFont typeface="Nunito"/>
              <a:buChar char="•"/>
              <a:defRPr i="0" sz="1500" u="none" cap="none" strike="noStrike">
                <a:solidFill>
                  <a:schemeClr val="dk1"/>
                </a:solidFill>
                <a:latin typeface="Nunito"/>
                <a:ea typeface="Nunito"/>
                <a:cs typeface="Nunito"/>
                <a:sym typeface="Nunito"/>
              </a:defRPr>
            </a:lvl3pPr>
            <a:lvl4pPr indent="-342900" lvl="3" marL="18288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4pPr>
            <a:lvl5pPr indent="-342900" lvl="4" marL="22860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5pPr>
            <a:lvl6pPr indent="-342900" lvl="5" marL="27432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6pPr>
            <a:lvl7pPr indent="-342900" lvl="6" marL="32004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7pPr>
            <a:lvl8pPr indent="-342900" lvl="7" marL="36576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8pPr>
            <a:lvl9pPr indent="-342900" lvl="8" marL="4114800" marR="0" rtl="0" algn="l">
              <a:lnSpc>
                <a:spcPct val="90000"/>
              </a:lnSpc>
              <a:spcBef>
                <a:spcPts val="375"/>
              </a:spcBef>
              <a:spcAft>
                <a:spcPts val="0"/>
              </a:spcAft>
              <a:buClr>
                <a:schemeClr val="dk1"/>
              </a:buClr>
              <a:buSzPts val="1800"/>
              <a:buFont typeface="Nunito"/>
              <a:buChar char="•"/>
              <a:defRPr i="0" sz="1350" u="none" cap="none" strike="noStrike">
                <a:solidFill>
                  <a:schemeClr val="dk1"/>
                </a:solidFill>
                <a:latin typeface="Nunito"/>
                <a:ea typeface="Nunito"/>
                <a:cs typeface="Nunito"/>
                <a:sym typeface="Nunito"/>
              </a:defRPr>
            </a:lvl9pPr>
          </a:lstStyle>
          <a:p/>
        </p:txBody>
      </p:sp>
      <p:sp>
        <p:nvSpPr>
          <p:cNvPr id="136" name="Google Shape;136;p19"/>
          <p:cNvSpPr txBox="1"/>
          <p:nvPr>
            <p:ph idx="2" type="body"/>
          </p:nvPr>
        </p:nvSpPr>
        <p:spPr>
          <a:xfrm>
            <a:off x="1173293" y="1921149"/>
            <a:ext cx="3463500" cy="22152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37" name="Google Shape;137;p19"/>
          <p:cNvSpPr/>
          <p:nvPr/>
        </p:nvSpPr>
        <p:spPr>
          <a:xfrm>
            <a:off x="5088430" y="2747009"/>
            <a:ext cx="3463500" cy="934200"/>
          </a:xfrm>
          <a:prstGeom prst="roundRect">
            <a:avLst>
              <a:gd fmla="val 16667" name="adj"/>
            </a:avLst>
          </a:prstGeom>
          <a:solidFill>
            <a:schemeClr val="lt1"/>
          </a:solidFill>
          <a:ln>
            <a:noFill/>
          </a:ln>
          <a:effectLst>
            <a:outerShdw blurRad="42863" rotWithShape="0" algn="tl">
              <a:schemeClr val="accent6">
                <a:alpha val="20000"/>
              </a:scheme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38" name="Google Shape;138;p19"/>
          <p:cNvSpPr/>
          <p:nvPr/>
        </p:nvSpPr>
        <p:spPr>
          <a:xfrm>
            <a:off x="5088430" y="3877540"/>
            <a:ext cx="3463500" cy="934200"/>
          </a:xfrm>
          <a:prstGeom prst="roundRect">
            <a:avLst>
              <a:gd fmla="val 16667" name="adj"/>
            </a:avLst>
          </a:prstGeom>
          <a:solidFill>
            <a:schemeClr val="lt1"/>
          </a:solidFill>
          <a:ln>
            <a:noFill/>
          </a:ln>
          <a:effectLst>
            <a:outerShdw blurRad="42863" rotWithShape="0" algn="tl">
              <a:schemeClr val="accent6">
                <a:alpha val="20000"/>
              </a:scheme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39" name="Google Shape;139;p19"/>
          <p:cNvSpPr txBox="1"/>
          <p:nvPr>
            <p:ph idx="3" type="body"/>
          </p:nvPr>
        </p:nvSpPr>
        <p:spPr>
          <a:xfrm>
            <a:off x="5931332" y="1764203"/>
            <a:ext cx="2489400" cy="6057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40" name="Google Shape;140;p19"/>
          <p:cNvSpPr/>
          <p:nvPr>
            <p:ph idx="4" type="pic"/>
          </p:nvPr>
        </p:nvSpPr>
        <p:spPr>
          <a:xfrm>
            <a:off x="5211763" y="1763713"/>
            <a:ext cx="606300" cy="606300"/>
          </a:xfrm>
          <a:prstGeom prst="rect">
            <a:avLst/>
          </a:prstGeom>
          <a:noFill/>
          <a:ln>
            <a:noFill/>
          </a:ln>
        </p:spPr>
      </p:sp>
      <p:sp>
        <p:nvSpPr>
          <p:cNvPr id="141" name="Google Shape;141;p19"/>
          <p:cNvSpPr txBox="1"/>
          <p:nvPr>
            <p:ph idx="5" type="body"/>
          </p:nvPr>
        </p:nvSpPr>
        <p:spPr>
          <a:xfrm>
            <a:off x="5931332" y="2911359"/>
            <a:ext cx="2489400" cy="6057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42" name="Google Shape;142;p19"/>
          <p:cNvSpPr/>
          <p:nvPr>
            <p:ph idx="6" type="pic"/>
          </p:nvPr>
        </p:nvSpPr>
        <p:spPr>
          <a:xfrm>
            <a:off x="5211763" y="2908288"/>
            <a:ext cx="606300" cy="606300"/>
          </a:xfrm>
          <a:prstGeom prst="rect">
            <a:avLst/>
          </a:prstGeom>
          <a:noFill/>
          <a:ln>
            <a:noFill/>
          </a:ln>
        </p:spPr>
      </p:sp>
      <p:sp>
        <p:nvSpPr>
          <p:cNvPr id="143" name="Google Shape;143;p19"/>
          <p:cNvSpPr txBox="1"/>
          <p:nvPr>
            <p:ph idx="7" type="body"/>
          </p:nvPr>
        </p:nvSpPr>
        <p:spPr>
          <a:xfrm>
            <a:off x="5931332" y="4050203"/>
            <a:ext cx="2489400" cy="6057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100" u="none" cap="none" strike="noStrike">
                <a:solidFill>
                  <a:srgbClr val="5E6C84"/>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44" name="Google Shape;144;p19"/>
          <p:cNvSpPr/>
          <p:nvPr>
            <p:ph idx="8" type="pic"/>
          </p:nvPr>
        </p:nvSpPr>
        <p:spPr>
          <a:xfrm>
            <a:off x="5211763" y="4047132"/>
            <a:ext cx="606300" cy="606300"/>
          </a:xfrm>
          <a:prstGeom prst="rect">
            <a:avLst/>
          </a:prstGeom>
          <a:noFill/>
          <a:ln>
            <a:noFill/>
          </a:ln>
        </p:spPr>
      </p:sp>
      <p:sp>
        <p:nvSpPr>
          <p:cNvPr id="145" name="Google Shape;145;p19"/>
          <p:cNvSpPr txBox="1"/>
          <p:nvPr>
            <p:ph type="title"/>
          </p:nvPr>
        </p:nvSpPr>
        <p:spPr>
          <a:xfrm>
            <a:off x="1173300" y="255425"/>
            <a:ext cx="73785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 - Paragraphe x3">
  <p:cSld name="Pix Paragraphe x3 verticale">
    <p:spTree>
      <p:nvGrpSpPr>
        <p:cNvPr id="146" name="Shape 146"/>
        <p:cNvGrpSpPr/>
        <p:nvPr/>
      </p:nvGrpSpPr>
      <p:grpSpPr>
        <a:xfrm>
          <a:off x="0" y="0"/>
          <a:ext cx="0" cy="0"/>
          <a:chOff x="0" y="0"/>
          <a:chExt cx="0" cy="0"/>
        </a:xfrm>
      </p:grpSpPr>
      <p:sp>
        <p:nvSpPr>
          <p:cNvPr id="147" name="Google Shape;147;p20"/>
          <p:cNvSpPr/>
          <p:nvPr/>
        </p:nvSpPr>
        <p:spPr>
          <a:xfrm>
            <a:off x="1173293" y="1566474"/>
            <a:ext cx="23100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48" name="Google Shape;148;p20"/>
          <p:cNvSpPr/>
          <p:nvPr/>
        </p:nvSpPr>
        <p:spPr>
          <a:xfrm>
            <a:off x="1173294" y="2194762"/>
            <a:ext cx="2310000" cy="25458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49" name="Google Shape;149;p20"/>
          <p:cNvSpPr txBox="1"/>
          <p:nvPr>
            <p:ph idx="1" type="body"/>
          </p:nvPr>
        </p:nvSpPr>
        <p:spPr>
          <a:xfrm>
            <a:off x="1420590" y="1636260"/>
            <a:ext cx="1817100" cy="488700"/>
          </a:xfrm>
          <a:prstGeom prst="rect">
            <a:avLst/>
          </a:prstGeom>
          <a:noFill/>
          <a:ln>
            <a:noFill/>
          </a:ln>
        </p:spPr>
        <p:txBody>
          <a:bodyPr anchorCtr="0" anchor="ctr" bIns="45700" lIns="91425" spcFirstLastPara="1" rIns="91425" wrap="square" tIns="45700">
            <a:noAutofit/>
          </a:bodyPr>
          <a:lstStyle>
            <a:lvl1pPr indent="-228600" lvl="0" marL="457200" marR="0" rtl="0" algn="ctr">
              <a:lnSpc>
                <a:spcPct val="100000"/>
              </a:lnSpc>
              <a:spcBef>
                <a:spcPts val="0"/>
              </a:spcBef>
              <a:spcAft>
                <a:spcPts val="0"/>
              </a:spcAft>
              <a:buClr>
                <a:srgbClr val="F2F9FF"/>
              </a:buClr>
              <a:buSzPts val="14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50" name="Google Shape;150;p20"/>
          <p:cNvSpPr txBox="1"/>
          <p:nvPr>
            <p:ph idx="2" type="body"/>
          </p:nvPr>
        </p:nvSpPr>
        <p:spPr>
          <a:xfrm>
            <a:off x="1420590" y="2355016"/>
            <a:ext cx="1817100" cy="2191500"/>
          </a:xfrm>
          <a:prstGeom prst="rect">
            <a:avLst/>
          </a:prstGeom>
          <a:noFill/>
          <a:ln>
            <a:noFill/>
          </a:ln>
        </p:spPr>
        <p:txBody>
          <a:bodyPr anchorCtr="0" anchor="t" bIns="0" lIns="0" spcFirstLastPara="1" rIns="0" wrap="square" tIns="0">
            <a:noAutofit/>
          </a:bodyPr>
          <a:lstStyle>
            <a:lvl1pPr indent="-304800" lvl="0" marL="457200" marR="0" rtl="0" algn="l">
              <a:lnSpc>
                <a:spcPct val="100000"/>
              </a:lnSpc>
              <a:spcBef>
                <a:spcPts val="0"/>
              </a:spcBef>
              <a:spcAft>
                <a:spcPts val="0"/>
              </a:spcAft>
              <a:buClr>
                <a:srgbClr val="5E6C84"/>
              </a:buClr>
              <a:buSzPts val="1200"/>
              <a:buFont typeface="Arial"/>
              <a:buChar char="•"/>
              <a:defRPr b="0" i="0" sz="1000" u="none" cap="none" strike="noStrike">
                <a:solidFill>
                  <a:schemeClr val="dk2"/>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51" name="Google Shape;151;p20"/>
          <p:cNvSpPr/>
          <p:nvPr/>
        </p:nvSpPr>
        <p:spPr>
          <a:xfrm>
            <a:off x="3767425" y="1566474"/>
            <a:ext cx="23100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52" name="Google Shape;152;p20"/>
          <p:cNvSpPr/>
          <p:nvPr/>
        </p:nvSpPr>
        <p:spPr>
          <a:xfrm>
            <a:off x="3767427" y="2194762"/>
            <a:ext cx="2310000" cy="25458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53" name="Google Shape;153;p20"/>
          <p:cNvSpPr/>
          <p:nvPr/>
        </p:nvSpPr>
        <p:spPr>
          <a:xfrm>
            <a:off x="6361558" y="1566474"/>
            <a:ext cx="23100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54" name="Google Shape;154;p20"/>
          <p:cNvSpPr/>
          <p:nvPr/>
        </p:nvSpPr>
        <p:spPr>
          <a:xfrm>
            <a:off x="6361559" y="2194762"/>
            <a:ext cx="2310000" cy="2545800"/>
          </a:xfrm>
          <a:prstGeom prst="roundRect">
            <a:avLst>
              <a:gd fmla="val 16667" name="adj"/>
            </a:avLst>
          </a:prstGeom>
          <a:solidFill>
            <a:schemeClr val="lt1"/>
          </a:solidFill>
          <a:ln>
            <a:noFill/>
          </a:ln>
          <a:effectLst>
            <a:outerShdw blurRad="42863" rotWithShape="0" algn="tl">
              <a:srgbClr val="A5ADBA">
                <a:alpha val="2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55" name="Google Shape;155;p20"/>
          <p:cNvSpPr txBox="1"/>
          <p:nvPr>
            <p:ph idx="3" type="body"/>
          </p:nvPr>
        </p:nvSpPr>
        <p:spPr>
          <a:xfrm>
            <a:off x="4014325" y="1636260"/>
            <a:ext cx="1817100" cy="488700"/>
          </a:xfrm>
          <a:prstGeom prst="rect">
            <a:avLst/>
          </a:prstGeom>
          <a:noFill/>
          <a:ln>
            <a:noFill/>
          </a:ln>
        </p:spPr>
        <p:txBody>
          <a:bodyPr anchorCtr="0" anchor="ctr" bIns="45700" lIns="91425" spcFirstLastPara="1" rIns="91425" wrap="square" tIns="45700">
            <a:noAutofit/>
          </a:bodyPr>
          <a:lstStyle>
            <a:lvl1pPr indent="-228600" lvl="0" marL="457200" marR="0" rtl="0" algn="ctr">
              <a:lnSpc>
                <a:spcPct val="100000"/>
              </a:lnSpc>
              <a:spcBef>
                <a:spcPts val="0"/>
              </a:spcBef>
              <a:spcAft>
                <a:spcPts val="0"/>
              </a:spcAft>
              <a:buClr>
                <a:srgbClr val="F2F9FF"/>
              </a:buClr>
              <a:buSzPts val="14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56" name="Google Shape;156;p20"/>
          <p:cNvSpPr txBox="1"/>
          <p:nvPr>
            <p:ph idx="4" type="body"/>
          </p:nvPr>
        </p:nvSpPr>
        <p:spPr>
          <a:xfrm>
            <a:off x="4014325" y="2355016"/>
            <a:ext cx="1817100" cy="2191500"/>
          </a:xfrm>
          <a:prstGeom prst="rect">
            <a:avLst/>
          </a:prstGeom>
          <a:noFill/>
          <a:ln>
            <a:noFill/>
          </a:ln>
        </p:spPr>
        <p:txBody>
          <a:bodyPr anchorCtr="0" anchor="t" bIns="0" lIns="0" spcFirstLastPara="1" rIns="0" wrap="square" tIns="0">
            <a:noAutofit/>
          </a:bodyPr>
          <a:lstStyle>
            <a:lvl1pPr indent="-304800" lvl="0" marL="457200" marR="0" rtl="0" algn="l">
              <a:lnSpc>
                <a:spcPct val="100000"/>
              </a:lnSpc>
              <a:spcBef>
                <a:spcPts val="0"/>
              </a:spcBef>
              <a:spcAft>
                <a:spcPts val="0"/>
              </a:spcAft>
              <a:buClr>
                <a:srgbClr val="5E6C84"/>
              </a:buClr>
              <a:buSzPts val="1200"/>
              <a:buFont typeface="Arial"/>
              <a:buChar char="•"/>
              <a:defRPr b="0" i="0" sz="1000" u="none" cap="none" strike="noStrike">
                <a:solidFill>
                  <a:schemeClr val="dk2"/>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57" name="Google Shape;157;p20"/>
          <p:cNvSpPr txBox="1"/>
          <p:nvPr>
            <p:ph type="title"/>
          </p:nvPr>
        </p:nvSpPr>
        <p:spPr>
          <a:xfrm>
            <a:off x="1173250" y="345000"/>
            <a:ext cx="74985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158" name="Google Shape;158;p20"/>
          <p:cNvSpPr txBox="1"/>
          <p:nvPr>
            <p:ph idx="5" type="body"/>
          </p:nvPr>
        </p:nvSpPr>
        <p:spPr>
          <a:xfrm>
            <a:off x="6607150" y="1636260"/>
            <a:ext cx="1817100" cy="488700"/>
          </a:xfrm>
          <a:prstGeom prst="rect">
            <a:avLst/>
          </a:prstGeom>
          <a:noFill/>
          <a:ln>
            <a:noFill/>
          </a:ln>
        </p:spPr>
        <p:txBody>
          <a:bodyPr anchorCtr="0" anchor="ctr" bIns="45700" lIns="91425" spcFirstLastPara="1" rIns="91425" wrap="square" tIns="45700">
            <a:noAutofit/>
          </a:bodyPr>
          <a:lstStyle>
            <a:lvl1pPr indent="-228600" lvl="0" marL="457200" marR="0" rtl="0" algn="ctr">
              <a:lnSpc>
                <a:spcPct val="100000"/>
              </a:lnSpc>
              <a:spcBef>
                <a:spcPts val="0"/>
              </a:spcBef>
              <a:spcAft>
                <a:spcPts val="0"/>
              </a:spcAft>
              <a:buClr>
                <a:srgbClr val="F2F9FF"/>
              </a:buClr>
              <a:buSzPts val="1400"/>
              <a:buFont typeface="Arial"/>
              <a:buNone/>
              <a:defRPr b="1" i="0" sz="120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59" name="Google Shape;159;p20"/>
          <p:cNvSpPr txBox="1"/>
          <p:nvPr>
            <p:ph idx="6" type="body"/>
          </p:nvPr>
        </p:nvSpPr>
        <p:spPr>
          <a:xfrm>
            <a:off x="6607150" y="2355016"/>
            <a:ext cx="1817100" cy="2191500"/>
          </a:xfrm>
          <a:prstGeom prst="rect">
            <a:avLst/>
          </a:prstGeom>
          <a:noFill/>
          <a:ln>
            <a:noFill/>
          </a:ln>
        </p:spPr>
        <p:txBody>
          <a:bodyPr anchorCtr="0" anchor="t" bIns="0" lIns="0" spcFirstLastPara="1" rIns="0" wrap="square" tIns="0">
            <a:noAutofit/>
          </a:bodyPr>
          <a:lstStyle>
            <a:lvl1pPr indent="-304800" lvl="0" marL="457200" marR="0" rtl="0" algn="l">
              <a:lnSpc>
                <a:spcPct val="100000"/>
              </a:lnSpc>
              <a:spcBef>
                <a:spcPts val="0"/>
              </a:spcBef>
              <a:spcAft>
                <a:spcPts val="0"/>
              </a:spcAft>
              <a:buClr>
                <a:srgbClr val="5E6C84"/>
              </a:buClr>
              <a:buSzPts val="1200"/>
              <a:buFont typeface="Arial"/>
              <a:buChar char="•"/>
              <a:defRPr b="0" i="0" sz="1000" u="none" cap="none" strike="noStrike">
                <a:solidFill>
                  <a:schemeClr val="dk2"/>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Tree>
  </p:cSld>
  <p:clrMapOvr>
    <a:masterClrMapping/>
  </p:clrMapOvr>
  <p:extLst>
    <p:ext uri="{DCECCB84-F9BA-43D5-87BE-67443E8EF086}">
      <p15:sldGuideLst>
        <p15:guide id="1" pos="310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 Grand titre bandeau">
  <p:cSld name="1_Pix Titre simple_1">
    <p:bg>
      <p:bgPr>
        <a:gradFill>
          <a:gsLst>
            <a:gs pos="0">
              <a:srgbClr val="8845FF"/>
            </a:gs>
            <a:gs pos="100000">
              <a:srgbClr val="3D68FF"/>
            </a:gs>
          </a:gsLst>
          <a:lin ang="7799903" scaled="0"/>
        </a:gradFill>
      </p:bgPr>
    </p:bg>
    <p:spTree>
      <p:nvGrpSpPr>
        <p:cNvPr id="17" name="Shape 17"/>
        <p:cNvGrpSpPr/>
        <p:nvPr/>
      </p:nvGrpSpPr>
      <p:grpSpPr>
        <a:xfrm>
          <a:off x="0" y="0"/>
          <a:ext cx="0" cy="0"/>
          <a:chOff x="0" y="0"/>
          <a:chExt cx="0" cy="0"/>
        </a:xfrm>
      </p:grpSpPr>
      <p:pic>
        <p:nvPicPr>
          <p:cNvPr id="18" name="Google Shape;18;p3"/>
          <p:cNvPicPr preferRelativeResize="0"/>
          <p:nvPr/>
        </p:nvPicPr>
        <p:blipFill>
          <a:blip r:embed="rId2">
            <a:alphaModFix/>
          </a:blip>
          <a:stretch>
            <a:fillRect/>
          </a:stretch>
        </p:blipFill>
        <p:spPr>
          <a:xfrm>
            <a:off x="0" y="-3275"/>
            <a:ext cx="9144000" cy="5153225"/>
          </a:xfrm>
          <a:prstGeom prst="rect">
            <a:avLst/>
          </a:prstGeom>
          <a:noFill/>
          <a:ln>
            <a:noFill/>
          </a:ln>
        </p:spPr>
      </p:pic>
      <p:sp>
        <p:nvSpPr>
          <p:cNvPr id="19" name="Google Shape;19;p3"/>
          <p:cNvSpPr txBox="1"/>
          <p:nvPr>
            <p:ph type="title"/>
          </p:nvPr>
        </p:nvSpPr>
        <p:spPr>
          <a:xfrm>
            <a:off x="920275" y="1943225"/>
            <a:ext cx="4078200" cy="588300"/>
          </a:xfrm>
          <a:prstGeom prst="rect">
            <a:avLst/>
          </a:prstGeom>
          <a:noFill/>
          <a:ln>
            <a:noFill/>
          </a:ln>
        </p:spPr>
        <p:txBody>
          <a:bodyPr anchorCtr="0" anchor="ctr" bIns="0" lIns="0" spcFirstLastPara="1" rIns="0" wrap="square" tIns="0">
            <a:noAutofit/>
          </a:bodyPr>
          <a:lstStyle>
            <a:lvl1pPr lvl="0" marR="0" rtl="0">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20" name="Google Shape;20;p3"/>
          <p:cNvSpPr/>
          <p:nvPr>
            <p:ph idx="2" type="pic"/>
          </p:nvPr>
        </p:nvSpPr>
        <p:spPr>
          <a:xfrm>
            <a:off x="5385413" y="556226"/>
            <a:ext cx="3370200" cy="3370200"/>
          </a:xfrm>
          <a:prstGeom prst="rect">
            <a:avLst/>
          </a:prstGeom>
          <a:noFill/>
          <a:ln>
            <a:noFill/>
          </a:ln>
        </p:spPr>
      </p:sp>
      <p:sp>
        <p:nvSpPr>
          <p:cNvPr id="21" name="Google Shape;21;p3"/>
          <p:cNvSpPr/>
          <p:nvPr>
            <p:ph idx="3" type="pic"/>
          </p:nvPr>
        </p:nvSpPr>
        <p:spPr>
          <a:xfrm>
            <a:off x="920263" y="933180"/>
            <a:ext cx="785700" cy="787500"/>
          </a:xfrm>
          <a:prstGeom prst="rect">
            <a:avLst/>
          </a:prstGeom>
          <a:noFill/>
          <a:ln>
            <a:noFill/>
          </a:ln>
        </p:spPr>
      </p:sp>
      <p:sp>
        <p:nvSpPr>
          <p:cNvPr id="22" name="Google Shape;22;p3"/>
          <p:cNvSpPr txBox="1"/>
          <p:nvPr>
            <p:ph idx="1" type="subTitle"/>
          </p:nvPr>
        </p:nvSpPr>
        <p:spPr>
          <a:xfrm>
            <a:off x="920750" y="2983275"/>
            <a:ext cx="3075000" cy="365700"/>
          </a:xfrm>
          <a:prstGeom prst="rect">
            <a:avLst/>
          </a:prstGeom>
          <a:noFill/>
          <a:ln>
            <a:noFill/>
          </a:ln>
        </p:spPr>
        <p:txBody>
          <a:bodyPr anchorCtr="0" anchor="ctr" bIns="0" lIns="0" spcFirstLastPara="1" rIns="0" wrap="square" tIns="0">
            <a:noAutofit/>
          </a:bodyPr>
          <a:lstStyle>
            <a:lvl1pPr lvl="0" rtl="0">
              <a:spcBef>
                <a:spcPts val="0"/>
              </a:spcBef>
              <a:spcAft>
                <a:spcPts val="0"/>
              </a:spcAft>
              <a:buClr>
                <a:schemeClr val="lt1"/>
              </a:buClr>
              <a:buSzPts val="2000"/>
              <a:buFont typeface="Nunito SemiBold"/>
              <a:buNone/>
              <a:defRPr sz="2000">
                <a:solidFill>
                  <a:schemeClr val="lt1"/>
                </a:solidFill>
                <a:latin typeface="Nunito SemiBold"/>
                <a:ea typeface="Nunito SemiBold"/>
                <a:cs typeface="Nunito SemiBold"/>
                <a:sym typeface="Nunito SemiBold"/>
              </a:defRPr>
            </a:lvl1pPr>
            <a:lvl2pPr lvl="1" rtl="0">
              <a:spcBef>
                <a:spcPts val="0"/>
              </a:spcBef>
              <a:spcAft>
                <a:spcPts val="0"/>
              </a:spcAft>
              <a:buSzPts val="1400"/>
              <a:buFont typeface="Nunito"/>
              <a:buNone/>
              <a:defRPr>
                <a:latin typeface="Nunito"/>
                <a:ea typeface="Nunito"/>
                <a:cs typeface="Nunito"/>
                <a:sym typeface="Nunito"/>
              </a:defRPr>
            </a:lvl2pPr>
            <a:lvl3pPr lvl="2" rtl="0">
              <a:spcBef>
                <a:spcPts val="0"/>
              </a:spcBef>
              <a:spcAft>
                <a:spcPts val="0"/>
              </a:spcAft>
              <a:buSzPts val="1400"/>
              <a:buFont typeface="Nunito"/>
              <a:buNone/>
              <a:defRPr>
                <a:latin typeface="Nunito"/>
                <a:ea typeface="Nunito"/>
                <a:cs typeface="Nunito"/>
                <a:sym typeface="Nunito"/>
              </a:defRPr>
            </a:lvl3pPr>
            <a:lvl4pPr lvl="3" rtl="0">
              <a:spcBef>
                <a:spcPts val="0"/>
              </a:spcBef>
              <a:spcAft>
                <a:spcPts val="0"/>
              </a:spcAft>
              <a:buSzPts val="1400"/>
              <a:buFont typeface="Nunito"/>
              <a:buNone/>
              <a:defRPr>
                <a:latin typeface="Nunito"/>
                <a:ea typeface="Nunito"/>
                <a:cs typeface="Nunito"/>
                <a:sym typeface="Nunito"/>
              </a:defRPr>
            </a:lvl4pPr>
            <a:lvl5pPr lvl="4" rtl="0">
              <a:spcBef>
                <a:spcPts val="0"/>
              </a:spcBef>
              <a:spcAft>
                <a:spcPts val="0"/>
              </a:spcAft>
              <a:buSzPts val="1400"/>
              <a:buFont typeface="Nunito"/>
              <a:buNone/>
              <a:defRPr>
                <a:latin typeface="Nunito"/>
                <a:ea typeface="Nunito"/>
                <a:cs typeface="Nunito"/>
                <a:sym typeface="Nunito"/>
              </a:defRPr>
            </a:lvl5pPr>
            <a:lvl6pPr lvl="5" rtl="0">
              <a:spcBef>
                <a:spcPts val="0"/>
              </a:spcBef>
              <a:spcAft>
                <a:spcPts val="0"/>
              </a:spcAft>
              <a:buSzPts val="1400"/>
              <a:buFont typeface="Nunito"/>
              <a:buNone/>
              <a:defRPr>
                <a:latin typeface="Nunito"/>
                <a:ea typeface="Nunito"/>
                <a:cs typeface="Nunito"/>
                <a:sym typeface="Nunito"/>
              </a:defRPr>
            </a:lvl6pPr>
            <a:lvl7pPr lvl="6" rtl="0">
              <a:spcBef>
                <a:spcPts val="0"/>
              </a:spcBef>
              <a:spcAft>
                <a:spcPts val="0"/>
              </a:spcAft>
              <a:buSzPts val="1400"/>
              <a:buFont typeface="Nunito"/>
              <a:buNone/>
              <a:defRPr>
                <a:latin typeface="Nunito"/>
                <a:ea typeface="Nunito"/>
                <a:cs typeface="Nunito"/>
                <a:sym typeface="Nunito"/>
              </a:defRPr>
            </a:lvl7pPr>
            <a:lvl8pPr lvl="7" rtl="0">
              <a:spcBef>
                <a:spcPts val="0"/>
              </a:spcBef>
              <a:spcAft>
                <a:spcPts val="0"/>
              </a:spcAft>
              <a:buSzPts val="1400"/>
              <a:buFont typeface="Nunito"/>
              <a:buNone/>
              <a:defRPr>
                <a:latin typeface="Nunito"/>
                <a:ea typeface="Nunito"/>
                <a:cs typeface="Nunito"/>
                <a:sym typeface="Nunito"/>
              </a:defRPr>
            </a:lvl8pPr>
            <a:lvl9pPr lvl="8" rtl="0">
              <a:spcBef>
                <a:spcPts val="0"/>
              </a:spcBef>
              <a:spcAft>
                <a:spcPts val="0"/>
              </a:spcAft>
              <a:buSzPts val="1400"/>
              <a:buFont typeface="Nunito"/>
              <a:buNone/>
              <a:defRPr>
                <a:latin typeface="Nunito"/>
                <a:ea typeface="Nunito"/>
                <a:cs typeface="Nunito"/>
                <a:sym typeface="Nunito"/>
              </a:defRPr>
            </a:lvl9pPr>
          </a:lstStyle>
          <a:p/>
        </p:txBody>
      </p:sp>
      <p:sp>
        <p:nvSpPr>
          <p:cNvPr id="23" name="Google Shape;23;p3"/>
          <p:cNvSpPr/>
          <p:nvPr/>
        </p:nvSpPr>
        <p:spPr>
          <a:xfrm rot="10800000">
            <a:off x="-2759" y="4009716"/>
            <a:ext cx="9151434" cy="1133784"/>
          </a:xfrm>
          <a:prstGeom prst="flowChartDocument">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Tree>
  </p:cSld>
  <p:clrMapOvr>
    <a:masterClrMapping/>
  </p:clrMapOvr>
  <p:extLst>
    <p:ext uri="{DCECCB84-F9BA-43D5-87BE-67443E8EF086}">
      <p15:sldGuideLst>
        <p15:guide id="1"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 - Paragraphe x3 + Picto">
  <p:cSld name="Pix Paragraphe x3 + Picto">
    <p:spTree>
      <p:nvGrpSpPr>
        <p:cNvPr id="160" name="Shape 160"/>
        <p:cNvGrpSpPr/>
        <p:nvPr/>
      </p:nvGrpSpPr>
      <p:grpSpPr>
        <a:xfrm>
          <a:off x="0" y="0"/>
          <a:ext cx="0" cy="0"/>
          <a:chOff x="0" y="0"/>
          <a:chExt cx="0" cy="0"/>
        </a:xfrm>
      </p:grpSpPr>
      <p:sp>
        <p:nvSpPr>
          <p:cNvPr id="161" name="Google Shape;161;p21"/>
          <p:cNvSpPr/>
          <p:nvPr/>
        </p:nvSpPr>
        <p:spPr>
          <a:xfrm>
            <a:off x="0" y="0"/>
            <a:ext cx="721500" cy="5143500"/>
          </a:xfrm>
          <a:prstGeom prst="rect">
            <a:avLst/>
          </a:prstGeom>
          <a:gradFill>
            <a:gsLst>
              <a:gs pos="0">
                <a:srgbClr val="388AFF"/>
              </a:gs>
              <a:gs pos="100000">
                <a:srgbClr val="985FFF"/>
              </a:gs>
            </a:gsLst>
            <a:lin ang="8100019" scaled="0"/>
          </a:gra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050" u="none" cap="none" strike="noStrike">
              <a:solidFill>
                <a:srgbClr val="000000"/>
              </a:solidFill>
              <a:latin typeface="Arial"/>
              <a:ea typeface="Arial"/>
              <a:cs typeface="Arial"/>
              <a:sym typeface="Arial"/>
            </a:endParaRPr>
          </a:p>
        </p:txBody>
      </p:sp>
      <p:pic>
        <p:nvPicPr>
          <p:cNvPr descr="Une image contenant texte, arts de la table, vaisselle, clipart&#10;&#10;Description générée automatiquement" id="162" name="Google Shape;162;p21"/>
          <p:cNvPicPr preferRelativeResize="0"/>
          <p:nvPr/>
        </p:nvPicPr>
        <p:blipFill rotWithShape="1">
          <a:blip r:embed="rId2">
            <a:alphaModFix/>
          </a:blip>
          <a:srcRect b="0" l="0" r="0" t="0"/>
          <a:stretch/>
        </p:blipFill>
        <p:spPr>
          <a:xfrm>
            <a:off x="132872" y="71220"/>
            <a:ext cx="462584" cy="381632"/>
          </a:xfrm>
          <a:prstGeom prst="rect">
            <a:avLst/>
          </a:prstGeom>
          <a:noFill/>
          <a:ln>
            <a:noFill/>
          </a:ln>
        </p:spPr>
      </p:pic>
      <p:sp>
        <p:nvSpPr>
          <p:cNvPr id="163" name="Google Shape;163;p21"/>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rgbClr val="FFFFFF"/>
                </a:solidFill>
                <a:latin typeface="Open Sans"/>
                <a:ea typeface="Open Sans"/>
                <a:cs typeface="Open Sans"/>
                <a:sym typeface="Open Sans"/>
              </a:rPr>
              <a:t>‹#›</a:t>
            </a:fld>
            <a:endParaRPr b="1" i="0" sz="1050" u="none" cap="none" strike="noStrike">
              <a:solidFill>
                <a:srgbClr val="FFFFFF"/>
              </a:solidFill>
              <a:latin typeface="Open Sans"/>
              <a:ea typeface="Open Sans"/>
              <a:cs typeface="Open Sans"/>
              <a:sym typeface="Open Sans"/>
            </a:endParaRPr>
          </a:p>
        </p:txBody>
      </p:sp>
      <p:sp>
        <p:nvSpPr>
          <p:cNvPr id="164" name="Google Shape;164;p21"/>
          <p:cNvSpPr/>
          <p:nvPr/>
        </p:nvSpPr>
        <p:spPr>
          <a:xfrm>
            <a:off x="1045409" y="2355016"/>
            <a:ext cx="23202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65" name="Google Shape;165;p21"/>
          <p:cNvSpPr/>
          <p:nvPr/>
        </p:nvSpPr>
        <p:spPr>
          <a:xfrm>
            <a:off x="1045410" y="3023593"/>
            <a:ext cx="2320200" cy="1717200"/>
          </a:xfrm>
          <a:prstGeom prst="roundRect">
            <a:avLst>
              <a:gd fmla="val 16667" name="adj"/>
            </a:avLst>
          </a:prstGeom>
          <a:solidFill>
            <a:schemeClr val="lt1"/>
          </a:solidFill>
          <a:ln>
            <a:noFill/>
          </a:ln>
          <a:effectLst>
            <a:outerShdw blurRad="57150" rotWithShape="0" algn="tl">
              <a:srgbClr val="A5ADBA">
                <a:alpha val="19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66" name="Google Shape;166;p21"/>
          <p:cNvSpPr txBox="1"/>
          <p:nvPr>
            <p:ph idx="1" type="body"/>
          </p:nvPr>
        </p:nvSpPr>
        <p:spPr>
          <a:xfrm>
            <a:off x="1420590" y="2424801"/>
            <a:ext cx="1569600" cy="4887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400"/>
              <a:buFont typeface="Arial"/>
              <a:buNone/>
              <a:defRPr b="1" i="0" sz="105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67" name="Google Shape;167;p21"/>
          <p:cNvSpPr txBox="1"/>
          <p:nvPr>
            <p:ph idx="2" type="body"/>
          </p:nvPr>
        </p:nvSpPr>
        <p:spPr>
          <a:xfrm>
            <a:off x="1159704" y="3332044"/>
            <a:ext cx="2091600" cy="11001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000" u="none" cap="none" strike="noStrike">
                <a:solidFill>
                  <a:schemeClr val="accent6"/>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68" name="Google Shape;168;p21"/>
          <p:cNvSpPr/>
          <p:nvPr/>
        </p:nvSpPr>
        <p:spPr>
          <a:xfrm>
            <a:off x="3740678" y="2355016"/>
            <a:ext cx="23652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69" name="Google Shape;169;p21"/>
          <p:cNvSpPr/>
          <p:nvPr/>
        </p:nvSpPr>
        <p:spPr>
          <a:xfrm>
            <a:off x="3740679" y="3023593"/>
            <a:ext cx="2365200" cy="1717200"/>
          </a:xfrm>
          <a:prstGeom prst="roundRect">
            <a:avLst>
              <a:gd fmla="val 16667" name="adj"/>
            </a:avLst>
          </a:prstGeom>
          <a:solidFill>
            <a:schemeClr val="lt1"/>
          </a:solidFill>
          <a:ln>
            <a:noFill/>
          </a:ln>
          <a:effectLst>
            <a:outerShdw blurRad="57150" rotWithShape="0" algn="tl">
              <a:srgbClr val="A5ADBA">
                <a:alpha val="19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70" name="Google Shape;170;p21"/>
          <p:cNvSpPr/>
          <p:nvPr/>
        </p:nvSpPr>
        <p:spPr>
          <a:xfrm>
            <a:off x="6480967" y="2355016"/>
            <a:ext cx="2320200" cy="1005300"/>
          </a:xfrm>
          <a:prstGeom prst="roundRect">
            <a:avLst>
              <a:gd fmla="val 16667" name="adj"/>
            </a:avLst>
          </a:prstGeom>
          <a:gradFill>
            <a:gsLst>
              <a:gs pos="0">
                <a:srgbClr val="8845FF"/>
              </a:gs>
              <a:gs pos="100000">
                <a:srgbClr val="3D68FF"/>
              </a:gs>
            </a:gsLst>
            <a:lin ang="7800000"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71" name="Google Shape;171;p21"/>
          <p:cNvSpPr/>
          <p:nvPr/>
        </p:nvSpPr>
        <p:spPr>
          <a:xfrm>
            <a:off x="6480968" y="3023593"/>
            <a:ext cx="2320200" cy="1717200"/>
          </a:xfrm>
          <a:prstGeom prst="roundRect">
            <a:avLst>
              <a:gd fmla="val 16667" name="adj"/>
            </a:avLst>
          </a:prstGeom>
          <a:solidFill>
            <a:schemeClr val="lt1"/>
          </a:solidFill>
          <a:ln>
            <a:noFill/>
          </a:ln>
          <a:effectLst>
            <a:outerShdw blurRad="57150" rotWithShape="0" algn="tl">
              <a:srgbClr val="A5ADBA">
                <a:alpha val="19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72" name="Google Shape;172;p21"/>
          <p:cNvSpPr/>
          <p:nvPr>
            <p:ph idx="3" type="pic"/>
          </p:nvPr>
        </p:nvSpPr>
        <p:spPr>
          <a:xfrm>
            <a:off x="1783375" y="1316556"/>
            <a:ext cx="844200" cy="844200"/>
          </a:xfrm>
          <a:prstGeom prst="rect">
            <a:avLst/>
          </a:prstGeom>
          <a:noFill/>
          <a:ln>
            <a:noFill/>
          </a:ln>
        </p:spPr>
      </p:sp>
      <p:sp>
        <p:nvSpPr>
          <p:cNvPr id="173" name="Google Shape;173;p21"/>
          <p:cNvSpPr/>
          <p:nvPr>
            <p:ph idx="4" type="pic"/>
          </p:nvPr>
        </p:nvSpPr>
        <p:spPr>
          <a:xfrm>
            <a:off x="4501156" y="1316556"/>
            <a:ext cx="844200" cy="844200"/>
          </a:xfrm>
          <a:prstGeom prst="rect">
            <a:avLst/>
          </a:prstGeom>
          <a:noFill/>
          <a:ln>
            <a:noFill/>
          </a:ln>
        </p:spPr>
      </p:sp>
      <p:sp>
        <p:nvSpPr>
          <p:cNvPr id="174" name="Google Shape;174;p21"/>
          <p:cNvSpPr/>
          <p:nvPr>
            <p:ph idx="5" type="pic"/>
          </p:nvPr>
        </p:nvSpPr>
        <p:spPr>
          <a:xfrm>
            <a:off x="7218937" y="1316556"/>
            <a:ext cx="844200" cy="844200"/>
          </a:xfrm>
          <a:prstGeom prst="rect">
            <a:avLst/>
          </a:prstGeom>
          <a:noFill/>
          <a:ln>
            <a:noFill/>
          </a:ln>
        </p:spPr>
      </p:sp>
      <p:sp>
        <p:nvSpPr>
          <p:cNvPr id="175" name="Google Shape;175;p21"/>
          <p:cNvSpPr txBox="1"/>
          <p:nvPr>
            <p:ph idx="6" type="body"/>
          </p:nvPr>
        </p:nvSpPr>
        <p:spPr>
          <a:xfrm>
            <a:off x="4138371" y="2424801"/>
            <a:ext cx="1569600" cy="4887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400"/>
              <a:buFont typeface="Arial"/>
              <a:buNone/>
              <a:defRPr b="1" i="0" sz="105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76" name="Google Shape;176;p21"/>
          <p:cNvSpPr txBox="1"/>
          <p:nvPr>
            <p:ph idx="7" type="body"/>
          </p:nvPr>
        </p:nvSpPr>
        <p:spPr>
          <a:xfrm>
            <a:off x="3877485" y="3332044"/>
            <a:ext cx="2091600" cy="11001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000" u="none" cap="none" strike="noStrike">
                <a:solidFill>
                  <a:schemeClr val="accent6"/>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77" name="Google Shape;177;p21"/>
          <p:cNvSpPr txBox="1"/>
          <p:nvPr>
            <p:ph type="title"/>
          </p:nvPr>
        </p:nvSpPr>
        <p:spPr>
          <a:xfrm>
            <a:off x="1045400" y="255425"/>
            <a:ext cx="7701000" cy="8433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300"/>
              <a:buFont typeface="Nunito"/>
              <a:buNone/>
              <a:defRPr b="1" i="0" sz="24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178" name="Google Shape;178;p21"/>
          <p:cNvSpPr txBox="1"/>
          <p:nvPr>
            <p:ph idx="8" type="body"/>
          </p:nvPr>
        </p:nvSpPr>
        <p:spPr>
          <a:xfrm>
            <a:off x="6856146" y="2424801"/>
            <a:ext cx="1569600" cy="488700"/>
          </a:xfrm>
          <a:prstGeom prst="rect">
            <a:avLst/>
          </a:prstGeom>
          <a:noFill/>
          <a:ln>
            <a:noFill/>
          </a:ln>
        </p:spPr>
        <p:txBody>
          <a:bodyPr anchorCtr="0" anchor="ctr" bIns="0" lIns="0" spcFirstLastPara="1" rIns="0" wrap="square" tIns="0">
            <a:noAutofit/>
          </a:bodyPr>
          <a:lstStyle>
            <a:lvl1pPr indent="-228600" lvl="0" marL="457200" marR="0" rtl="0" algn="ctr">
              <a:lnSpc>
                <a:spcPct val="100000"/>
              </a:lnSpc>
              <a:spcBef>
                <a:spcPts val="0"/>
              </a:spcBef>
              <a:spcAft>
                <a:spcPts val="0"/>
              </a:spcAft>
              <a:buClr>
                <a:srgbClr val="F2F9FF"/>
              </a:buClr>
              <a:buSzPts val="1400"/>
              <a:buFont typeface="Arial"/>
              <a:buNone/>
              <a:defRPr b="1" i="0" sz="1050" u="none" cap="none" strike="noStrike">
                <a:solidFill>
                  <a:srgbClr val="F2F9FF"/>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
        <p:nvSpPr>
          <p:cNvPr id="179" name="Google Shape;179;p21"/>
          <p:cNvSpPr txBox="1"/>
          <p:nvPr>
            <p:ph idx="9" type="body"/>
          </p:nvPr>
        </p:nvSpPr>
        <p:spPr>
          <a:xfrm>
            <a:off x="6595260" y="3332044"/>
            <a:ext cx="2091600" cy="11001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E6C84"/>
              </a:buClr>
              <a:buSzPts val="1200"/>
              <a:buFont typeface="Arial"/>
              <a:buNone/>
              <a:defRPr b="0" i="0" sz="1000" u="none" cap="none" strike="noStrike">
                <a:solidFill>
                  <a:schemeClr val="accent6"/>
                </a:solidFill>
                <a:latin typeface="Open Sans"/>
                <a:ea typeface="Open Sans"/>
                <a:cs typeface="Open Sans"/>
                <a:sym typeface="Open Sans"/>
              </a:defRPr>
            </a:lvl1pPr>
            <a:lvl2pPr indent="-381000" lvl="1" marL="914400" marR="0" rtl="0" algn="l">
              <a:lnSpc>
                <a:spcPct val="90000"/>
              </a:lnSpc>
              <a:spcBef>
                <a:spcPts val="375"/>
              </a:spcBef>
              <a:spcAft>
                <a:spcPts val="0"/>
              </a:spcAft>
              <a:buClr>
                <a:schemeClr val="dk1"/>
              </a:buClr>
              <a:buSzPts val="2400"/>
              <a:buFont typeface="Arial"/>
              <a:buChar char="•"/>
              <a:defRPr b="0" i="0" sz="1800" u="none" cap="none" strike="noStrike">
                <a:solidFill>
                  <a:schemeClr val="dk1"/>
                </a:solidFill>
                <a:latin typeface="Calibri"/>
                <a:ea typeface="Calibri"/>
                <a:cs typeface="Calibri"/>
                <a:sym typeface="Calibri"/>
              </a:defRPr>
            </a:lvl2pPr>
            <a:lvl3pPr indent="-355600" lvl="2" marL="1371600" marR="0" rtl="0" algn="l">
              <a:lnSpc>
                <a:spcPct val="90000"/>
              </a:lnSpc>
              <a:spcBef>
                <a:spcPts val="375"/>
              </a:spcBef>
              <a:spcAft>
                <a:spcPts val="0"/>
              </a:spcAft>
              <a:buClr>
                <a:schemeClr val="dk1"/>
              </a:buClr>
              <a:buSzPts val="2000"/>
              <a:buFont typeface="Arial"/>
              <a:buChar char="•"/>
              <a:defRPr b="0" i="0" sz="1500" u="none" cap="none" strike="noStrike">
                <a:solidFill>
                  <a:schemeClr val="dk1"/>
                </a:solidFill>
                <a:latin typeface="Calibri"/>
                <a:ea typeface="Calibri"/>
                <a:cs typeface="Calibri"/>
                <a:sym typeface="Calibri"/>
              </a:defRPr>
            </a:lvl3pPr>
            <a:lvl4pPr indent="-342900" lvl="3" marL="1828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4pPr>
            <a:lvl5pPr indent="-342900" lvl="4" marL="22860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5pPr>
            <a:lvl6pPr indent="-342900" lvl="5" marL="27432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6pPr>
            <a:lvl7pPr indent="-342900" lvl="6" marL="32004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7pPr>
            <a:lvl8pPr indent="-342900" lvl="7" marL="36576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8pPr>
            <a:lvl9pPr indent="-342900" lvl="8" marL="4114800" marR="0" rtl="0" algn="l">
              <a:lnSpc>
                <a:spcPct val="90000"/>
              </a:lnSpc>
              <a:spcBef>
                <a:spcPts val="375"/>
              </a:spcBef>
              <a:spcAft>
                <a:spcPts val="0"/>
              </a:spcAft>
              <a:buClr>
                <a:schemeClr val="dk1"/>
              </a:buClr>
              <a:buSzPts val="1800"/>
              <a:buFont typeface="Arial"/>
              <a:buChar char="•"/>
              <a:defRPr b="0" i="0" sz="1350" u="none" cap="none" strike="noStrike">
                <a:solidFill>
                  <a:schemeClr val="dk1"/>
                </a:solidFill>
                <a:latin typeface="Calibri"/>
                <a:ea typeface="Calibri"/>
                <a:cs typeface="Calibri"/>
                <a:sym typeface="Calibri"/>
              </a:defRPr>
            </a:lvl9pPr>
          </a:lstStyle>
          <a:p/>
        </p:txBody>
      </p:sp>
    </p:spTree>
  </p:cSld>
  <p:clrMapOvr>
    <a:masterClrMapping/>
  </p:clrMapOvr>
  <p:extLst>
    <p:ext uri="{DCECCB84-F9BA-43D5-87BE-67443E8EF086}">
      <p15:sldGuideLst>
        <p15:guide id="1" pos="310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 - Chiffres clés">
  <p:cSld name="Pix_chiffres clés">
    <p:bg>
      <p:bgPr>
        <a:gradFill>
          <a:gsLst>
            <a:gs pos="0">
              <a:srgbClr val="8845FF"/>
            </a:gs>
            <a:gs pos="100000">
              <a:srgbClr val="3D68FF"/>
            </a:gs>
          </a:gsLst>
          <a:lin ang="7800000" scaled="0"/>
        </a:gradFill>
      </p:bgPr>
    </p:bg>
    <p:spTree>
      <p:nvGrpSpPr>
        <p:cNvPr id="180" name="Shape 180"/>
        <p:cNvGrpSpPr/>
        <p:nvPr/>
      </p:nvGrpSpPr>
      <p:grpSpPr>
        <a:xfrm>
          <a:off x="0" y="0"/>
          <a:ext cx="0" cy="0"/>
          <a:chOff x="0" y="0"/>
          <a:chExt cx="0" cy="0"/>
        </a:xfrm>
      </p:grpSpPr>
      <p:grpSp>
        <p:nvGrpSpPr>
          <p:cNvPr id="181" name="Google Shape;181;p22"/>
          <p:cNvGrpSpPr/>
          <p:nvPr/>
        </p:nvGrpSpPr>
        <p:grpSpPr>
          <a:xfrm>
            <a:off x="-29410" y="-23160"/>
            <a:ext cx="9227710" cy="5175010"/>
            <a:chOff x="-29410" y="-23160"/>
            <a:chExt cx="9227710" cy="5175010"/>
          </a:xfrm>
        </p:grpSpPr>
        <p:sp>
          <p:nvSpPr>
            <p:cNvPr id="182" name="Google Shape;182;p22"/>
            <p:cNvSpPr/>
            <p:nvPr/>
          </p:nvSpPr>
          <p:spPr>
            <a:xfrm>
              <a:off x="-29400" y="-23150"/>
              <a:ext cx="9227700" cy="5175000"/>
            </a:xfrm>
            <a:prstGeom prst="rect">
              <a:avLst/>
            </a:prstGeom>
            <a:gradFill>
              <a:gsLst>
                <a:gs pos="0">
                  <a:srgbClr val="8845FF"/>
                </a:gs>
                <a:gs pos="100000">
                  <a:srgbClr val="3D68FF"/>
                </a:gs>
              </a:gsLst>
              <a:lin ang="780024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22"/>
            <p:cNvSpPr/>
            <p:nvPr/>
          </p:nvSpPr>
          <p:spPr>
            <a:xfrm>
              <a:off x="1920124" y="2536595"/>
              <a:ext cx="7226531" cy="2615155"/>
            </a:xfrm>
            <a:custGeom>
              <a:rect b="b" l="l" r="r" t="t"/>
              <a:pathLst>
                <a:path extrusionOk="0" h="2615155" w="7226531">
                  <a:moveTo>
                    <a:pt x="0" y="2614658"/>
                  </a:moveTo>
                  <a:cubicBezTo>
                    <a:pt x="1263520" y="2221105"/>
                    <a:pt x="1975218" y="1514794"/>
                    <a:pt x="2855894" y="1225094"/>
                  </a:cubicBezTo>
                  <a:cubicBezTo>
                    <a:pt x="3736570" y="935394"/>
                    <a:pt x="4555615" y="1080641"/>
                    <a:pt x="5284054" y="876459"/>
                  </a:cubicBezTo>
                  <a:cubicBezTo>
                    <a:pt x="6012494" y="672277"/>
                    <a:pt x="5635818" y="210225"/>
                    <a:pt x="7226531" y="4"/>
                  </a:cubicBezTo>
                  <a:cubicBezTo>
                    <a:pt x="7218525" y="-3694"/>
                    <a:pt x="7225738" y="2613133"/>
                    <a:pt x="7224879" y="2612216"/>
                  </a:cubicBezTo>
                  <a:cubicBezTo>
                    <a:pt x="7229275" y="2604890"/>
                    <a:pt x="614" y="2617779"/>
                    <a:pt x="0" y="2614658"/>
                  </a:cubicBezTo>
                  <a:close/>
                </a:path>
              </a:pathLst>
            </a:custGeom>
            <a:solidFill>
              <a:schemeClr val="lt1">
                <a:alpha val="98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184" name="Google Shape;184;p22"/>
            <p:cNvSpPr/>
            <p:nvPr/>
          </p:nvSpPr>
          <p:spPr>
            <a:xfrm>
              <a:off x="-29410" y="-23160"/>
              <a:ext cx="6271258" cy="3596762"/>
            </a:xfrm>
            <a:custGeom>
              <a:rect b="b" l="l" r="r" t="t"/>
              <a:pathLst>
                <a:path extrusionOk="0" h="3596762" w="6271258">
                  <a:moveTo>
                    <a:pt x="23326" y="3596762"/>
                  </a:moveTo>
                  <a:cubicBezTo>
                    <a:pt x="1744425" y="3199514"/>
                    <a:pt x="1881491" y="1826411"/>
                    <a:pt x="2992554" y="1586944"/>
                  </a:cubicBezTo>
                  <a:cubicBezTo>
                    <a:pt x="4103617" y="1347477"/>
                    <a:pt x="5110253" y="1126312"/>
                    <a:pt x="6271253" y="21194"/>
                  </a:cubicBezTo>
                  <a:cubicBezTo>
                    <a:pt x="6278144" y="26748"/>
                    <a:pt x="1327" y="9212"/>
                    <a:pt x="0" y="0"/>
                  </a:cubicBezTo>
                  <a:cubicBezTo>
                    <a:pt x="2634" y="6941"/>
                    <a:pt x="29591" y="3594467"/>
                    <a:pt x="23326" y="3596762"/>
                  </a:cubicBezTo>
                  <a:close/>
                </a:path>
              </a:pathLst>
            </a:custGeom>
            <a:solidFill>
              <a:schemeClr val="lt1">
                <a:alpha val="102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grpSp>
      <p:sp>
        <p:nvSpPr>
          <p:cNvPr id="185" name="Google Shape;185;p22"/>
          <p:cNvSpPr txBox="1"/>
          <p:nvPr>
            <p:ph type="title"/>
          </p:nvPr>
        </p:nvSpPr>
        <p:spPr>
          <a:xfrm>
            <a:off x="1072663" y="3065811"/>
            <a:ext cx="6998700" cy="507900"/>
          </a:xfrm>
          <a:prstGeom prst="rect">
            <a:avLst/>
          </a:prstGeom>
          <a:noFill/>
          <a:ln>
            <a:noFill/>
          </a:ln>
        </p:spPr>
        <p:txBody>
          <a:bodyPr anchorCtr="0" anchor="ctr" bIns="45700" lIns="91425" spcFirstLastPara="1" rIns="91425" wrap="square" tIns="45700">
            <a:sp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186" name="Google Shape;186;p22"/>
          <p:cNvSpPr txBox="1"/>
          <p:nvPr>
            <p:ph idx="2" type="title"/>
          </p:nvPr>
        </p:nvSpPr>
        <p:spPr>
          <a:xfrm>
            <a:off x="2045400" y="1769575"/>
            <a:ext cx="5053200" cy="9528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6000"/>
              <a:buFont typeface="Nunito"/>
              <a:buNone/>
              <a:defRPr i="0" sz="60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 - Verbatim">
  <p:cSld name="Pix_Verbatim">
    <p:spTree>
      <p:nvGrpSpPr>
        <p:cNvPr id="187" name="Shape 187"/>
        <p:cNvGrpSpPr/>
        <p:nvPr/>
      </p:nvGrpSpPr>
      <p:grpSpPr>
        <a:xfrm>
          <a:off x="0" y="0"/>
          <a:ext cx="0" cy="0"/>
          <a:chOff x="0" y="0"/>
          <a:chExt cx="0" cy="0"/>
        </a:xfrm>
      </p:grpSpPr>
      <p:pic>
        <p:nvPicPr>
          <p:cNvPr id="188" name="Google Shape;188;p23"/>
          <p:cNvPicPr preferRelativeResize="0"/>
          <p:nvPr/>
        </p:nvPicPr>
        <p:blipFill rotWithShape="1">
          <a:blip r:embed="rId2">
            <a:alphaModFix/>
          </a:blip>
          <a:srcRect b="0" l="0" r="0" t="0"/>
          <a:stretch/>
        </p:blipFill>
        <p:spPr>
          <a:xfrm>
            <a:off x="0" y="-2773"/>
            <a:ext cx="9144000" cy="5149046"/>
          </a:xfrm>
          <a:prstGeom prst="rect">
            <a:avLst/>
          </a:prstGeom>
          <a:noFill/>
          <a:ln>
            <a:noFill/>
          </a:ln>
        </p:spPr>
      </p:pic>
      <p:sp>
        <p:nvSpPr>
          <p:cNvPr id="189" name="Google Shape;189;p23"/>
          <p:cNvSpPr txBox="1"/>
          <p:nvPr>
            <p:ph type="title"/>
          </p:nvPr>
        </p:nvSpPr>
        <p:spPr>
          <a:xfrm>
            <a:off x="785052" y="1624258"/>
            <a:ext cx="4589100" cy="1231200"/>
          </a:xfrm>
          <a:prstGeom prst="rect">
            <a:avLst/>
          </a:prstGeom>
          <a:noFill/>
          <a:ln>
            <a:noFill/>
          </a:ln>
        </p:spPr>
        <p:txBody>
          <a:bodyPr anchorCtr="0" anchor="ctr" bIns="0" lIns="0" spcFirstLastPara="1" rIns="0" wrap="square" tIns="0">
            <a:spAutoFit/>
          </a:bodyPr>
          <a:lstStyle>
            <a:lvl1pPr lvl="0" marR="0" rtl="0" algn="l">
              <a:lnSpc>
                <a:spcPct val="100000"/>
              </a:lnSpc>
              <a:spcBef>
                <a:spcPts val="0"/>
              </a:spcBef>
              <a:spcAft>
                <a:spcPts val="0"/>
              </a:spcAft>
              <a:buClr>
                <a:srgbClr val="FFFFFF"/>
              </a:buClr>
              <a:buSzPts val="3600"/>
              <a:buFont typeface="Nunito"/>
              <a:buNone/>
              <a:defRPr b="1" i="0" sz="20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190" name="Google Shape;190;p23"/>
          <p:cNvSpPr txBox="1"/>
          <p:nvPr>
            <p:ph idx="1" type="body"/>
          </p:nvPr>
        </p:nvSpPr>
        <p:spPr>
          <a:xfrm>
            <a:off x="785052" y="3194879"/>
            <a:ext cx="4589100" cy="3657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SzPts val="1400"/>
              <a:buNone/>
              <a:defRPr b="1" i="0" sz="1400" u="none" cap="none" strike="noStrike">
                <a:solidFill>
                  <a:schemeClr val="lt1"/>
                </a:solidFill>
                <a:latin typeface="Open Sans SemiBold"/>
                <a:ea typeface="Open Sans SemiBold"/>
                <a:cs typeface="Open Sans SemiBold"/>
                <a:sym typeface="Open Sans SemiBold"/>
              </a:defRPr>
            </a:lvl1pPr>
            <a:lvl2pPr indent="-228600" lvl="1" marL="9144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2pPr>
            <a:lvl3pPr indent="-228600" lvl="2" marL="13716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3pPr>
            <a:lvl4pPr indent="-228600" lvl="3" marL="18288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4pPr>
            <a:lvl5pPr indent="-228600" lvl="4" marL="22860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
        <p:nvSpPr>
          <p:cNvPr id="191" name="Google Shape;191;p23"/>
          <p:cNvSpPr/>
          <p:nvPr>
            <p:ph idx="2" type="pic"/>
          </p:nvPr>
        </p:nvSpPr>
        <p:spPr>
          <a:xfrm flipH="1">
            <a:off x="5693303" y="4275"/>
            <a:ext cx="3450600" cy="5143500"/>
          </a:xfrm>
          <a:prstGeom prst="flowChartDelay">
            <a:avLst/>
          </a:prstGeom>
          <a:no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 - Verbatim 2">
  <p:cSld name="Pix_Verbatim 2">
    <p:spTree>
      <p:nvGrpSpPr>
        <p:cNvPr id="192" name="Shape 192"/>
        <p:cNvGrpSpPr/>
        <p:nvPr/>
      </p:nvGrpSpPr>
      <p:grpSpPr>
        <a:xfrm>
          <a:off x="0" y="0"/>
          <a:ext cx="0" cy="0"/>
          <a:chOff x="0" y="0"/>
          <a:chExt cx="0" cy="0"/>
        </a:xfrm>
      </p:grpSpPr>
      <p:pic>
        <p:nvPicPr>
          <p:cNvPr id="193" name="Google Shape;193;p24"/>
          <p:cNvPicPr preferRelativeResize="0"/>
          <p:nvPr/>
        </p:nvPicPr>
        <p:blipFill rotWithShape="1">
          <a:blip r:embed="rId2">
            <a:alphaModFix/>
          </a:blip>
          <a:srcRect b="0" l="0" r="0" t="0"/>
          <a:stretch/>
        </p:blipFill>
        <p:spPr>
          <a:xfrm>
            <a:off x="0" y="0"/>
            <a:ext cx="9143998" cy="5143500"/>
          </a:xfrm>
          <a:prstGeom prst="rect">
            <a:avLst/>
          </a:prstGeom>
          <a:noFill/>
          <a:ln>
            <a:noFill/>
          </a:ln>
        </p:spPr>
      </p:pic>
      <p:sp>
        <p:nvSpPr>
          <p:cNvPr id="194" name="Google Shape;194;p24"/>
          <p:cNvSpPr/>
          <p:nvPr/>
        </p:nvSpPr>
        <p:spPr>
          <a:xfrm>
            <a:off x="5167133" y="-35558"/>
            <a:ext cx="3065223" cy="2180879"/>
          </a:xfrm>
          <a:custGeom>
            <a:rect b="b" l="l" r="r" t="t"/>
            <a:pathLst>
              <a:path extrusionOk="0" h="2180879" w="3065223">
                <a:moveTo>
                  <a:pt x="0" y="213"/>
                </a:moveTo>
                <a:cubicBezTo>
                  <a:pt x="489" y="2352"/>
                  <a:pt x="3061559" y="-822"/>
                  <a:pt x="3065223" y="213"/>
                </a:cubicBezTo>
                <a:lnTo>
                  <a:pt x="3065223" y="1744735"/>
                </a:lnTo>
                <a:cubicBezTo>
                  <a:pt x="3065223" y="1985611"/>
                  <a:pt x="2869955" y="2180879"/>
                  <a:pt x="2629079" y="2180879"/>
                </a:cubicBezTo>
                <a:lnTo>
                  <a:pt x="436144" y="2180879"/>
                </a:lnTo>
                <a:cubicBezTo>
                  <a:pt x="195268" y="2180879"/>
                  <a:pt x="0" y="1985611"/>
                  <a:pt x="0" y="1744735"/>
                </a:cubicBezTo>
                <a:lnTo>
                  <a:pt x="0" y="213"/>
                </a:lnTo>
                <a:close/>
              </a:path>
            </a:pathLst>
          </a:custGeom>
          <a:solidFill>
            <a:schemeClr val="lt1"/>
          </a:solidFill>
          <a:ln>
            <a:noFill/>
          </a:ln>
          <a:effectLst>
            <a:outerShdw blurRad="71438" rotWithShape="0" algn="tl">
              <a:srgbClr val="A5ADBA">
                <a:alpha val="3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95" name="Google Shape;195;p24"/>
          <p:cNvSpPr/>
          <p:nvPr/>
        </p:nvSpPr>
        <p:spPr>
          <a:xfrm>
            <a:off x="911644" y="-35558"/>
            <a:ext cx="3065223" cy="2180879"/>
          </a:xfrm>
          <a:custGeom>
            <a:rect b="b" l="l" r="r" t="t"/>
            <a:pathLst>
              <a:path extrusionOk="0" h="2180879" w="3065223">
                <a:moveTo>
                  <a:pt x="0" y="213"/>
                </a:moveTo>
                <a:cubicBezTo>
                  <a:pt x="489" y="2352"/>
                  <a:pt x="3061559" y="-822"/>
                  <a:pt x="3065223" y="213"/>
                </a:cubicBezTo>
                <a:lnTo>
                  <a:pt x="3065223" y="1744735"/>
                </a:lnTo>
                <a:cubicBezTo>
                  <a:pt x="3065223" y="1985611"/>
                  <a:pt x="2869955" y="2180879"/>
                  <a:pt x="2629079" y="2180879"/>
                </a:cubicBezTo>
                <a:lnTo>
                  <a:pt x="436144" y="2180879"/>
                </a:lnTo>
                <a:cubicBezTo>
                  <a:pt x="195268" y="2180879"/>
                  <a:pt x="0" y="1985611"/>
                  <a:pt x="0" y="1744735"/>
                </a:cubicBezTo>
                <a:lnTo>
                  <a:pt x="0" y="213"/>
                </a:lnTo>
                <a:close/>
              </a:path>
            </a:pathLst>
          </a:custGeom>
          <a:solidFill>
            <a:schemeClr val="lt1"/>
          </a:solidFill>
          <a:ln>
            <a:noFill/>
          </a:ln>
          <a:effectLst>
            <a:outerShdw blurRad="71438" rotWithShape="0" algn="tl">
              <a:srgbClr val="A5ADBA">
                <a:alpha val="3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196" name="Google Shape;196;p24"/>
          <p:cNvSpPr txBox="1"/>
          <p:nvPr>
            <p:ph type="title"/>
          </p:nvPr>
        </p:nvSpPr>
        <p:spPr>
          <a:xfrm>
            <a:off x="873728" y="2362761"/>
            <a:ext cx="3065100" cy="2031300"/>
          </a:xfrm>
          <a:prstGeom prst="rect">
            <a:avLst/>
          </a:prstGeom>
          <a:noFill/>
          <a:ln>
            <a:noFill/>
          </a:ln>
        </p:spPr>
        <p:txBody>
          <a:bodyPr anchorCtr="0" anchor="t" bIns="0" lIns="0" spcFirstLastPara="1" rIns="0" wrap="square" tIns="0">
            <a:noAutofit/>
          </a:bodyPr>
          <a:lstStyle>
            <a:lvl1pPr lvl="0" marR="0" rtl="0">
              <a:lnSpc>
                <a:spcPct val="100000"/>
              </a:lnSpc>
              <a:spcBef>
                <a:spcPts val="0"/>
              </a:spcBef>
              <a:spcAft>
                <a:spcPts val="0"/>
              </a:spcAft>
              <a:buClr>
                <a:srgbClr val="FFFFFF"/>
              </a:buClr>
              <a:buSzPts val="3600"/>
              <a:buFont typeface="Open Sans"/>
              <a:buNone/>
              <a:defRPr b="0" i="0" sz="1200" u="none" cap="none" strike="noStrike">
                <a:solidFill>
                  <a:srgbClr val="FFFFFF"/>
                </a:solidFill>
                <a:latin typeface="Open Sans"/>
                <a:ea typeface="Open Sans"/>
                <a:cs typeface="Open Sans"/>
                <a:sym typeface="Open Sans"/>
              </a:defRPr>
            </a:lvl1pPr>
            <a:lvl2pPr lvl="1"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197" name="Google Shape;197;p24"/>
          <p:cNvSpPr/>
          <p:nvPr>
            <p:ph idx="2" type="pic"/>
          </p:nvPr>
        </p:nvSpPr>
        <p:spPr>
          <a:xfrm>
            <a:off x="1040233" y="0"/>
            <a:ext cx="2808000" cy="2015100"/>
          </a:xfrm>
          <a:prstGeom prst="rect">
            <a:avLst/>
          </a:prstGeom>
          <a:noFill/>
          <a:ln>
            <a:noFill/>
          </a:ln>
        </p:spPr>
      </p:sp>
      <p:sp>
        <p:nvSpPr>
          <p:cNvPr id="198" name="Google Shape;198;p24"/>
          <p:cNvSpPr txBox="1"/>
          <p:nvPr>
            <p:ph idx="1" type="body"/>
          </p:nvPr>
        </p:nvSpPr>
        <p:spPr>
          <a:xfrm>
            <a:off x="873728" y="4611525"/>
            <a:ext cx="3065100" cy="5319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SzPts val="1400"/>
              <a:buFont typeface="Nunito"/>
              <a:buNone/>
              <a:defRPr b="1" i="0" sz="1200" u="none" cap="none" strike="noStrike">
                <a:solidFill>
                  <a:schemeClr val="lt1"/>
                </a:solidFill>
                <a:latin typeface="Nunito"/>
                <a:ea typeface="Nunito"/>
                <a:cs typeface="Nunito"/>
                <a:sym typeface="Nunito"/>
              </a:defRPr>
            </a:lvl1pPr>
            <a:lvl2pPr indent="-228600" lvl="1" marL="9144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2pPr>
            <a:lvl3pPr indent="-228600" lvl="2" marL="13716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3pPr>
            <a:lvl4pPr indent="-228600" lvl="3" marL="18288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4pPr>
            <a:lvl5pPr indent="-228600" lvl="4" marL="22860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5pPr>
            <a:lvl6pPr indent="-228600" lvl="5" marL="27432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6pPr>
            <a:lvl7pPr indent="-228600" lvl="6" marL="32004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7pPr>
            <a:lvl8pPr indent="-228600" lvl="7" marL="36576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8pPr>
            <a:lvl9pPr indent="-228600" lvl="8" marL="41148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9pPr>
          </a:lstStyle>
          <a:p/>
        </p:txBody>
      </p:sp>
      <p:sp>
        <p:nvSpPr>
          <p:cNvPr id="199" name="Google Shape;199;p24"/>
          <p:cNvSpPr txBox="1"/>
          <p:nvPr>
            <p:ph idx="3" type="body"/>
          </p:nvPr>
        </p:nvSpPr>
        <p:spPr>
          <a:xfrm>
            <a:off x="5167136" y="4611524"/>
            <a:ext cx="3065100" cy="5319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SzPts val="1400"/>
              <a:buFont typeface="Nunito"/>
              <a:buNone/>
              <a:defRPr b="1" i="0" sz="1200" u="none" cap="none" strike="noStrike">
                <a:solidFill>
                  <a:schemeClr val="lt1"/>
                </a:solidFill>
                <a:latin typeface="Nunito"/>
                <a:ea typeface="Nunito"/>
                <a:cs typeface="Nunito"/>
                <a:sym typeface="Nunito"/>
              </a:defRPr>
            </a:lvl1pPr>
            <a:lvl2pPr indent="-228600" lvl="1" marL="9144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2pPr>
            <a:lvl3pPr indent="-228600" lvl="2" marL="13716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3pPr>
            <a:lvl4pPr indent="-228600" lvl="3" marL="18288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4pPr>
            <a:lvl5pPr indent="-228600" lvl="4" marL="2286000" marR="0" rtl="0" algn="l">
              <a:lnSpc>
                <a:spcPct val="100000"/>
              </a:lnSpc>
              <a:spcBef>
                <a:spcPts val="0"/>
              </a:spcBef>
              <a:spcAft>
                <a:spcPts val="0"/>
              </a:spcAft>
              <a:buSzPts val="1400"/>
              <a:buFont typeface="Nunito"/>
              <a:buNone/>
              <a:defRPr b="1" i="0" sz="2000" u="none" cap="none" strike="noStrike">
                <a:solidFill>
                  <a:schemeClr val="lt1"/>
                </a:solidFill>
                <a:latin typeface="Nunito"/>
                <a:ea typeface="Nunito"/>
                <a:cs typeface="Nunito"/>
                <a:sym typeface="Nunito"/>
              </a:defRPr>
            </a:lvl5pPr>
            <a:lvl6pPr indent="-228600" lvl="5" marL="27432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6pPr>
            <a:lvl7pPr indent="-228600" lvl="6" marL="32004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7pPr>
            <a:lvl8pPr indent="-228600" lvl="7" marL="36576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8pPr>
            <a:lvl9pPr indent="-228600" lvl="8" marL="4114800" marR="0" rtl="0" algn="l">
              <a:lnSpc>
                <a:spcPct val="100000"/>
              </a:lnSpc>
              <a:spcBef>
                <a:spcPts val="0"/>
              </a:spcBef>
              <a:spcAft>
                <a:spcPts val="0"/>
              </a:spcAft>
              <a:buSzPts val="1400"/>
              <a:buFont typeface="Nunito"/>
              <a:buNone/>
              <a:defRPr i="0" sz="1050" u="none" cap="none" strike="noStrike">
                <a:solidFill>
                  <a:srgbClr val="000000"/>
                </a:solidFill>
                <a:latin typeface="Nunito"/>
                <a:ea typeface="Nunito"/>
                <a:cs typeface="Nunito"/>
                <a:sym typeface="Nunito"/>
              </a:defRPr>
            </a:lvl9pPr>
          </a:lstStyle>
          <a:p/>
        </p:txBody>
      </p:sp>
      <p:sp>
        <p:nvSpPr>
          <p:cNvPr id="200" name="Google Shape;200;p24"/>
          <p:cNvSpPr txBox="1"/>
          <p:nvPr>
            <p:ph idx="4" type="body"/>
          </p:nvPr>
        </p:nvSpPr>
        <p:spPr>
          <a:xfrm>
            <a:off x="5205049" y="2362761"/>
            <a:ext cx="3065100" cy="20313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SzPts val="1400"/>
              <a:buNone/>
              <a:defRPr b="0" i="0" sz="1200" u="none" cap="none" strike="noStrike">
                <a:solidFill>
                  <a:schemeClr val="lt1"/>
                </a:solidFill>
                <a:latin typeface="Open Sans"/>
                <a:ea typeface="Open Sans"/>
                <a:cs typeface="Open Sans"/>
                <a:sym typeface="Open Sans"/>
              </a:defRPr>
            </a:lvl1pPr>
            <a:lvl2pPr indent="-228600" lvl="1" marL="914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
        <p:nvSpPr>
          <p:cNvPr id="201" name="Google Shape;201;p24"/>
          <p:cNvSpPr/>
          <p:nvPr>
            <p:ph idx="5" type="pic"/>
          </p:nvPr>
        </p:nvSpPr>
        <p:spPr>
          <a:xfrm>
            <a:off x="5295724" y="0"/>
            <a:ext cx="2808000" cy="2015100"/>
          </a:xfrm>
          <a:prstGeom prst="rect">
            <a:avLst/>
          </a:prstGeom>
          <a:no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 Grand titre + sous-titre + image">
  <p:cSld name="1_Pix Titre simple 3">
    <p:bg>
      <p:bgPr>
        <a:gradFill>
          <a:gsLst>
            <a:gs pos="0">
              <a:srgbClr val="8845FF"/>
            </a:gs>
            <a:gs pos="100000">
              <a:srgbClr val="3D68FF"/>
            </a:gs>
          </a:gsLst>
          <a:lin ang="7800000" scaled="0"/>
        </a:gradFill>
      </p:bgPr>
    </p:bg>
    <p:spTree>
      <p:nvGrpSpPr>
        <p:cNvPr id="202" name="Shape 202"/>
        <p:cNvGrpSpPr/>
        <p:nvPr/>
      </p:nvGrpSpPr>
      <p:grpSpPr>
        <a:xfrm>
          <a:off x="0" y="0"/>
          <a:ext cx="0" cy="0"/>
          <a:chOff x="0" y="0"/>
          <a:chExt cx="0" cy="0"/>
        </a:xfrm>
      </p:grpSpPr>
      <p:pic>
        <p:nvPicPr>
          <p:cNvPr id="203" name="Google Shape;203;p25"/>
          <p:cNvPicPr preferRelativeResize="0"/>
          <p:nvPr/>
        </p:nvPicPr>
        <p:blipFill rotWithShape="1">
          <a:blip r:embed="rId2">
            <a:alphaModFix/>
          </a:blip>
          <a:srcRect b="0" l="0" r="0" t="0"/>
          <a:stretch/>
        </p:blipFill>
        <p:spPr>
          <a:xfrm>
            <a:off x="0" y="-2773"/>
            <a:ext cx="9144000" cy="5149046"/>
          </a:xfrm>
          <a:prstGeom prst="rect">
            <a:avLst/>
          </a:prstGeom>
          <a:noFill/>
          <a:ln>
            <a:noFill/>
          </a:ln>
        </p:spPr>
      </p:pic>
      <p:sp>
        <p:nvSpPr>
          <p:cNvPr id="204" name="Google Shape;204;p25"/>
          <p:cNvSpPr txBox="1"/>
          <p:nvPr>
            <p:ph type="title"/>
          </p:nvPr>
        </p:nvSpPr>
        <p:spPr>
          <a:xfrm>
            <a:off x="1072663" y="893101"/>
            <a:ext cx="4257000" cy="1615800"/>
          </a:xfrm>
          <a:prstGeom prst="rect">
            <a:avLst/>
          </a:prstGeom>
          <a:noFill/>
          <a:ln>
            <a:noFill/>
          </a:ln>
        </p:spPr>
        <p:txBody>
          <a:bodyPr anchorCtr="0" anchor="ctr" bIns="0" lIns="0" spcFirstLastPara="1" rIns="0" wrap="square" tIns="0">
            <a:spAutoFit/>
          </a:bodyPr>
          <a:lstStyle>
            <a:lvl1pPr lvl="0" marR="0" rtl="0" algn="l">
              <a:lnSpc>
                <a:spcPct val="100000"/>
              </a:lnSpc>
              <a:spcBef>
                <a:spcPts val="0"/>
              </a:spcBef>
              <a:spcAft>
                <a:spcPts val="0"/>
              </a:spcAft>
              <a:buClr>
                <a:srgbClr val="FFFFFF"/>
              </a:buClr>
              <a:buSzPts val="3600"/>
              <a:buFont typeface="Nunito"/>
              <a:buNone/>
              <a:defRPr b="1" i="0" sz="35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205" name="Google Shape;205;p25"/>
          <p:cNvSpPr/>
          <p:nvPr>
            <p:ph idx="2" type="pic"/>
          </p:nvPr>
        </p:nvSpPr>
        <p:spPr>
          <a:xfrm>
            <a:off x="5773738" y="893101"/>
            <a:ext cx="3370200" cy="3370200"/>
          </a:xfrm>
          <a:prstGeom prst="rect">
            <a:avLst/>
          </a:prstGeom>
          <a:noFill/>
          <a:ln>
            <a:noFill/>
          </a:ln>
        </p:spPr>
      </p:sp>
      <p:sp>
        <p:nvSpPr>
          <p:cNvPr id="206" name="Google Shape;206;p25"/>
          <p:cNvSpPr txBox="1"/>
          <p:nvPr>
            <p:ph idx="1" type="body"/>
          </p:nvPr>
        </p:nvSpPr>
        <p:spPr>
          <a:xfrm>
            <a:off x="1073150" y="2718888"/>
            <a:ext cx="3586500" cy="11955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1pPr>
            <a:lvl2pPr indent="-228600" lvl="1" marL="9144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2pPr>
            <a:lvl3pPr indent="-228600" lvl="2" marL="13716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3pPr>
            <a:lvl4pPr indent="-228600" lvl="3" marL="18288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4pPr>
            <a:lvl5pPr indent="-228600" lvl="4" marL="2286000" marR="0" rtl="0" algn="l">
              <a:lnSpc>
                <a:spcPct val="100000"/>
              </a:lnSpc>
              <a:spcBef>
                <a:spcPts val="0"/>
              </a:spcBef>
              <a:spcAft>
                <a:spcPts val="0"/>
              </a:spcAft>
              <a:buSzPts val="1400"/>
              <a:buNone/>
              <a:defRPr b="1" i="0" sz="2000" u="none" cap="none" strike="noStrike">
                <a:solidFill>
                  <a:schemeClr val="lt1"/>
                </a:solidFill>
                <a:latin typeface="Open Sans SemiBold"/>
                <a:ea typeface="Open Sans SemiBold"/>
                <a:cs typeface="Open Sans SemiBold"/>
                <a:sym typeface="Open Sans SemiBold"/>
              </a:defRPr>
            </a:lvl5pPr>
            <a:lvl6pPr indent="-228600" lvl="5" marL="27432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050" u="none" cap="none" strike="noStrike">
                <a:solidFill>
                  <a:srgbClr val="000000"/>
                </a:solidFill>
                <a:latin typeface="Arial"/>
                <a:ea typeface="Arial"/>
                <a:cs typeface="Arial"/>
                <a:sym typeface="Arial"/>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p:cSld name="CUSTOM">
    <p:spTree>
      <p:nvGrpSpPr>
        <p:cNvPr id="207" name="Shape 207"/>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 - Titre simple violet + texte">
  <p:cSld name="CUSTOM_1">
    <p:spTree>
      <p:nvGrpSpPr>
        <p:cNvPr id="208" name="Shape 208"/>
        <p:cNvGrpSpPr/>
        <p:nvPr/>
      </p:nvGrpSpPr>
      <p:grpSpPr>
        <a:xfrm>
          <a:off x="0" y="0"/>
          <a:ext cx="0" cy="0"/>
          <a:chOff x="0" y="0"/>
          <a:chExt cx="0" cy="0"/>
        </a:xfrm>
      </p:grpSpPr>
      <p:sp>
        <p:nvSpPr>
          <p:cNvPr id="209" name="Google Shape;209;p27"/>
          <p:cNvSpPr txBox="1"/>
          <p:nvPr>
            <p:ph type="title"/>
          </p:nvPr>
        </p:nvSpPr>
        <p:spPr>
          <a:xfrm>
            <a:off x="1733502" y="327550"/>
            <a:ext cx="6469800" cy="8310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chemeClr val="accent3"/>
                </a:solidFill>
                <a:latin typeface="Nunito"/>
                <a:ea typeface="Nunito"/>
                <a:cs typeface="Nunito"/>
                <a:sym typeface="Nunito"/>
              </a:defRPr>
            </a:lvl1pPr>
            <a:lvl2pPr lvl="1"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210" name="Google Shape;210;p27"/>
          <p:cNvSpPr txBox="1"/>
          <p:nvPr>
            <p:ph idx="1" type="body"/>
          </p:nvPr>
        </p:nvSpPr>
        <p:spPr>
          <a:xfrm>
            <a:off x="1671175" y="1819375"/>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15000"/>
              </a:lnSpc>
              <a:spcBef>
                <a:spcPts val="0"/>
              </a:spcBef>
              <a:spcAft>
                <a:spcPts val="0"/>
              </a:spcAft>
              <a:buClr>
                <a:schemeClr val="dk2"/>
              </a:buClr>
              <a:buSzPts val="1600"/>
              <a:buFont typeface="Open Sans"/>
              <a:buNone/>
              <a:defRPr i="0" sz="1600" u="none" cap="none" strike="noStrike">
                <a:solidFill>
                  <a:schemeClr val="dk2"/>
                </a:solidFill>
                <a:latin typeface="Open Sans"/>
                <a:ea typeface="Open Sans"/>
                <a:cs typeface="Open Sans"/>
                <a:sym typeface="Open Sans"/>
              </a:defRPr>
            </a:lvl1pPr>
            <a:lvl2pPr indent="-330200" lvl="1" marL="914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2pPr>
            <a:lvl3pPr indent="-330200" lvl="2" marL="1371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3pPr>
            <a:lvl4pPr indent="-330200" lvl="3" marL="1828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4pPr>
            <a:lvl5pPr indent="-330200" lvl="4" marL="22860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5pPr>
            <a:lvl6pPr indent="-330200" lvl="5" marL="27432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6pPr>
            <a:lvl7pPr indent="-330200" lvl="6" marL="3200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7pPr>
            <a:lvl8pPr indent="-330200" lvl="7" marL="3657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8pPr>
            <a:lvl9pPr indent="-330200" lvl="8" marL="4114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vénement : intervenants">
  <p:cSld name="CUSTOM_3">
    <p:spTree>
      <p:nvGrpSpPr>
        <p:cNvPr id="211" name="Shape 211"/>
        <p:cNvGrpSpPr/>
        <p:nvPr/>
      </p:nvGrpSpPr>
      <p:grpSpPr>
        <a:xfrm>
          <a:off x="0" y="0"/>
          <a:ext cx="0" cy="0"/>
          <a:chOff x="0" y="0"/>
          <a:chExt cx="0" cy="0"/>
        </a:xfrm>
      </p:grpSpPr>
      <p:sp>
        <p:nvSpPr>
          <p:cNvPr id="212" name="Google Shape;212;p28"/>
          <p:cNvSpPr txBox="1"/>
          <p:nvPr>
            <p:ph type="title"/>
          </p:nvPr>
        </p:nvSpPr>
        <p:spPr>
          <a:xfrm>
            <a:off x="944775" y="702338"/>
            <a:ext cx="2790300" cy="3936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None/>
              <a:defRPr sz="2000">
                <a:solidFill>
                  <a:schemeClr val="accent1"/>
                </a:solidFill>
                <a:latin typeface="Nunito"/>
                <a:ea typeface="Nunito"/>
                <a:cs typeface="Nunito"/>
                <a:sym typeface="Nunito"/>
              </a:defRPr>
            </a:lvl1pPr>
            <a:lvl2pPr lvl="1"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2pPr>
            <a:lvl3pPr lvl="2"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3pPr>
            <a:lvl4pPr lvl="3"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4pPr>
            <a:lvl5pPr lvl="4"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5pPr>
            <a:lvl6pPr lvl="5"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6pPr>
            <a:lvl7pPr lvl="6"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7pPr>
            <a:lvl8pPr lvl="7"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8pPr>
            <a:lvl9pPr lvl="8"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9pPr>
          </a:lstStyle>
          <a:p/>
        </p:txBody>
      </p:sp>
      <p:sp>
        <p:nvSpPr>
          <p:cNvPr id="213" name="Google Shape;213;p28"/>
          <p:cNvSpPr txBox="1"/>
          <p:nvPr>
            <p:ph idx="2" type="title"/>
          </p:nvPr>
        </p:nvSpPr>
        <p:spPr>
          <a:xfrm>
            <a:off x="4082175" y="702338"/>
            <a:ext cx="4143000" cy="3936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None/>
              <a:defRPr sz="2000">
                <a:solidFill>
                  <a:schemeClr val="accent1"/>
                </a:solidFill>
              </a:defRPr>
            </a:lvl1pPr>
            <a:lvl2pPr lvl="1"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2pPr>
            <a:lvl3pPr lvl="2"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3pPr>
            <a:lvl4pPr lvl="3"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4pPr>
            <a:lvl5pPr lvl="4"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5pPr>
            <a:lvl6pPr lvl="5"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6pPr>
            <a:lvl7pPr lvl="6"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7pPr>
            <a:lvl8pPr lvl="7"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8pPr>
            <a:lvl9pPr lvl="8" rtl="0" algn="l">
              <a:lnSpc>
                <a:spcPct val="115000"/>
              </a:lnSpc>
              <a:spcBef>
                <a:spcPts val="0"/>
              </a:spcBef>
              <a:spcAft>
                <a:spcPts val="0"/>
              </a:spcAft>
              <a:buClr>
                <a:schemeClr val="accent1"/>
              </a:buClr>
              <a:buSzPts val="2000"/>
              <a:buFont typeface="Nunito"/>
              <a:buNone/>
              <a:defRPr b="1" sz="2000">
                <a:solidFill>
                  <a:schemeClr val="accent1"/>
                </a:solidFill>
                <a:latin typeface="Nunito"/>
                <a:ea typeface="Nunito"/>
                <a:cs typeface="Nunito"/>
                <a:sym typeface="Nunito"/>
              </a:defRPr>
            </a:lvl9pPr>
          </a:lstStyle>
          <a:p/>
        </p:txBody>
      </p:sp>
      <p:sp>
        <p:nvSpPr>
          <p:cNvPr id="214" name="Google Shape;214;p28"/>
          <p:cNvSpPr txBox="1"/>
          <p:nvPr>
            <p:ph idx="1" type="body"/>
          </p:nvPr>
        </p:nvSpPr>
        <p:spPr>
          <a:xfrm>
            <a:off x="944775" y="4047503"/>
            <a:ext cx="2205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9pPr>
          </a:lstStyle>
          <a:p/>
        </p:txBody>
      </p:sp>
      <p:sp>
        <p:nvSpPr>
          <p:cNvPr id="215" name="Google Shape;215;p28"/>
          <p:cNvSpPr txBox="1"/>
          <p:nvPr>
            <p:ph idx="3" type="body"/>
          </p:nvPr>
        </p:nvSpPr>
        <p:spPr>
          <a:xfrm>
            <a:off x="944775" y="3831503"/>
            <a:ext cx="2205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300"/>
              <a:buNone/>
              <a:defRPr b="1" i="0" sz="1300" u="none" cap="none" strike="noStrike">
                <a:solidFill>
                  <a:schemeClr val="dk2"/>
                </a:solidFill>
              </a:defRPr>
            </a:lvl1pPr>
            <a:lvl2pPr indent="-228600" lvl="1" marL="914400" marR="0" rtl="0" algn="ctr">
              <a:lnSpc>
                <a:spcPct val="115000"/>
              </a:lnSpc>
              <a:spcBef>
                <a:spcPts val="400"/>
              </a:spcBef>
              <a:spcAft>
                <a:spcPts val="0"/>
              </a:spcAft>
              <a:buClr>
                <a:schemeClr val="dk2"/>
              </a:buClr>
              <a:buSzPts val="1100"/>
              <a:buNone/>
              <a:defRPr b="1" i="0" sz="1100" u="none" cap="none" strike="noStrike">
                <a:solidFill>
                  <a:schemeClr val="dk2"/>
                </a:solidFill>
              </a:defRPr>
            </a:lvl2pPr>
            <a:lvl3pPr indent="-228600" lvl="2" marL="1371600" marR="0" rtl="0" algn="ctr">
              <a:lnSpc>
                <a:spcPct val="150000"/>
              </a:lnSpc>
              <a:spcBef>
                <a:spcPts val="400"/>
              </a:spcBef>
              <a:spcAft>
                <a:spcPts val="0"/>
              </a:spcAft>
              <a:buClr>
                <a:schemeClr val="dk2"/>
              </a:buClr>
              <a:buSzPts val="1100"/>
              <a:buNone/>
              <a:defRPr b="1" i="0" sz="1100" u="none" cap="none" strike="noStrike">
                <a:solidFill>
                  <a:schemeClr val="dk2"/>
                </a:solidFill>
              </a:defRPr>
            </a:lvl3pPr>
            <a:lvl4pPr indent="-228600" lvl="3" marL="1828800" marR="0" rtl="0" algn="ctr">
              <a:lnSpc>
                <a:spcPct val="150000"/>
              </a:lnSpc>
              <a:spcBef>
                <a:spcPts val="400"/>
              </a:spcBef>
              <a:spcAft>
                <a:spcPts val="0"/>
              </a:spcAft>
              <a:buClr>
                <a:schemeClr val="dk2"/>
              </a:buClr>
              <a:buSzPts val="1100"/>
              <a:buNone/>
              <a:defRPr b="1" i="0" sz="1100" u="none" cap="none" strike="noStrike">
                <a:solidFill>
                  <a:schemeClr val="dk2"/>
                </a:solidFill>
              </a:defRPr>
            </a:lvl4pPr>
            <a:lvl5pPr indent="-228600" lvl="4" marL="2286000" marR="0" rtl="0" algn="ctr">
              <a:lnSpc>
                <a:spcPct val="150000"/>
              </a:lnSpc>
              <a:spcBef>
                <a:spcPts val="400"/>
              </a:spcBef>
              <a:spcAft>
                <a:spcPts val="0"/>
              </a:spcAft>
              <a:buClr>
                <a:schemeClr val="dk2"/>
              </a:buClr>
              <a:buSzPts val="1100"/>
              <a:buNone/>
              <a:defRPr b="1" i="0" sz="1100" u="none" cap="none" strike="noStrike">
                <a:solidFill>
                  <a:schemeClr val="dk2"/>
                </a:solidFill>
              </a:defRPr>
            </a:lvl5pPr>
            <a:lvl6pPr indent="-298450" lvl="5" marL="2743200" marR="0" rtl="0" algn="ctr">
              <a:lnSpc>
                <a:spcPct val="90000"/>
              </a:lnSpc>
              <a:spcBef>
                <a:spcPts val="400"/>
              </a:spcBef>
              <a:spcAft>
                <a:spcPts val="0"/>
              </a:spcAft>
              <a:buClr>
                <a:schemeClr val="dk2"/>
              </a:buClr>
              <a:buSzPts val="1100"/>
              <a:buChar char="•"/>
              <a:defRPr b="1" i="0" sz="1100" u="none" cap="none" strike="noStrike">
                <a:solidFill>
                  <a:schemeClr val="dk2"/>
                </a:solidFill>
              </a:defRPr>
            </a:lvl6pPr>
            <a:lvl7pPr indent="-298450" lvl="6" marL="3200400" marR="0" rtl="0" algn="ctr">
              <a:lnSpc>
                <a:spcPct val="90000"/>
              </a:lnSpc>
              <a:spcBef>
                <a:spcPts val="400"/>
              </a:spcBef>
              <a:spcAft>
                <a:spcPts val="0"/>
              </a:spcAft>
              <a:buClr>
                <a:schemeClr val="dk2"/>
              </a:buClr>
              <a:buSzPts val="1100"/>
              <a:buChar char="•"/>
              <a:defRPr b="1" i="0" sz="1100" u="none" cap="none" strike="noStrike">
                <a:solidFill>
                  <a:schemeClr val="dk2"/>
                </a:solidFill>
              </a:defRPr>
            </a:lvl7pPr>
            <a:lvl8pPr indent="-298450" lvl="7" marL="3657600" marR="0" rtl="0" algn="ctr">
              <a:lnSpc>
                <a:spcPct val="90000"/>
              </a:lnSpc>
              <a:spcBef>
                <a:spcPts val="400"/>
              </a:spcBef>
              <a:spcAft>
                <a:spcPts val="0"/>
              </a:spcAft>
              <a:buClr>
                <a:schemeClr val="dk2"/>
              </a:buClr>
              <a:buSzPts val="1100"/>
              <a:buChar char="•"/>
              <a:defRPr b="1" i="0" sz="1100" u="none" cap="none" strike="noStrike">
                <a:solidFill>
                  <a:schemeClr val="dk2"/>
                </a:solidFill>
              </a:defRPr>
            </a:lvl8pPr>
            <a:lvl9pPr indent="-298450" lvl="8" marL="4114800" marR="0" rtl="0" algn="ctr">
              <a:lnSpc>
                <a:spcPct val="90000"/>
              </a:lnSpc>
              <a:spcBef>
                <a:spcPts val="400"/>
              </a:spcBef>
              <a:spcAft>
                <a:spcPts val="0"/>
              </a:spcAft>
              <a:buClr>
                <a:schemeClr val="dk2"/>
              </a:buClr>
              <a:buSzPts val="1100"/>
              <a:buChar char="•"/>
              <a:defRPr b="1" i="0" sz="1100" u="none" cap="none" strike="noStrike">
                <a:solidFill>
                  <a:schemeClr val="dk2"/>
                </a:solidFill>
              </a:defRPr>
            </a:lvl9pPr>
          </a:lstStyle>
          <a:p/>
        </p:txBody>
      </p:sp>
      <p:sp>
        <p:nvSpPr>
          <p:cNvPr id="216" name="Google Shape;216;p28"/>
          <p:cNvSpPr txBox="1"/>
          <p:nvPr>
            <p:ph idx="4" type="body"/>
          </p:nvPr>
        </p:nvSpPr>
        <p:spPr>
          <a:xfrm>
            <a:off x="4082175" y="4047503"/>
            <a:ext cx="2205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9pPr>
          </a:lstStyle>
          <a:p/>
        </p:txBody>
      </p:sp>
      <p:sp>
        <p:nvSpPr>
          <p:cNvPr id="217" name="Google Shape;217;p28"/>
          <p:cNvSpPr txBox="1"/>
          <p:nvPr>
            <p:ph idx="5" type="body"/>
          </p:nvPr>
        </p:nvSpPr>
        <p:spPr>
          <a:xfrm>
            <a:off x="4082175" y="3831503"/>
            <a:ext cx="2205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300"/>
              <a:buNone/>
              <a:defRPr b="1" i="0" sz="1300" u="none" cap="none" strike="noStrike">
                <a:solidFill>
                  <a:schemeClr val="dk2"/>
                </a:solidFill>
              </a:defRPr>
            </a:lvl1pPr>
            <a:lvl2pPr indent="-228600" lvl="1" marL="914400" marR="0" rtl="0" algn="ctr">
              <a:lnSpc>
                <a:spcPct val="115000"/>
              </a:lnSpc>
              <a:spcBef>
                <a:spcPts val="400"/>
              </a:spcBef>
              <a:spcAft>
                <a:spcPts val="0"/>
              </a:spcAft>
              <a:buClr>
                <a:schemeClr val="dk2"/>
              </a:buClr>
              <a:buSzPts val="1100"/>
              <a:buNone/>
              <a:defRPr b="1" i="0" sz="1100" u="none" cap="none" strike="noStrike">
                <a:solidFill>
                  <a:schemeClr val="dk2"/>
                </a:solidFill>
              </a:defRPr>
            </a:lvl2pPr>
            <a:lvl3pPr indent="-228600" lvl="2" marL="1371600" marR="0" rtl="0" algn="ctr">
              <a:lnSpc>
                <a:spcPct val="150000"/>
              </a:lnSpc>
              <a:spcBef>
                <a:spcPts val="400"/>
              </a:spcBef>
              <a:spcAft>
                <a:spcPts val="0"/>
              </a:spcAft>
              <a:buClr>
                <a:schemeClr val="dk2"/>
              </a:buClr>
              <a:buSzPts val="1100"/>
              <a:buNone/>
              <a:defRPr b="1" i="0" sz="1100" u="none" cap="none" strike="noStrike">
                <a:solidFill>
                  <a:schemeClr val="dk2"/>
                </a:solidFill>
              </a:defRPr>
            </a:lvl3pPr>
            <a:lvl4pPr indent="-228600" lvl="3" marL="1828800" marR="0" rtl="0" algn="ctr">
              <a:lnSpc>
                <a:spcPct val="150000"/>
              </a:lnSpc>
              <a:spcBef>
                <a:spcPts val="400"/>
              </a:spcBef>
              <a:spcAft>
                <a:spcPts val="0"/>
              </a:spcAft>
              <a:buClr>
                <a:schemeClr val="dk2"/>
              </a:buClr>
              <a:buSzPts val="1100"/>
              <a:buNone/>
              <a:defRPr b="1" i="0" sz="1100" u="none" cap="none" strike="noStrike">
                <a:solidFill>
                  <a:schemeClr val="dk2"/>
                </a:solidFill>
              </a:defRPr>
            </a:lvl4pPr>
            <a:lvl5pPr indent="-228600" lvl="4" marL="2286000" marR="0" rtl="0" algn="ctr">
              <a:lnSpc>
                <a:spcPct val="150000"/>
              </a:lnSpc>
              <a:spcBef>
                <a:spcPts val="400"/>
              </a:spcBef>
              <a:spcAft>
                <a:spcPts val="0"/>
              </a:spcAft>
              <a:buClr>
                <a:schemeClr val="dk2"/>
              </a:buClr>
              <a:buSzPts val="1100"/>
              <a:buNone/>
              <a:defRPr b="1" i="0" sz="1100" u="none" cap="none" strike="noStrike">
                <a:solidFill>
                  <a:schemeClr val="dk2"/>
                </a:solidFill>
              </a:defRPr>
            </a:lvl5pPr>
            <a:lvl6pPr indent="-298450" lvl="5" marL="2743200" marR="0" rtl="0" algn="ctr">
              <a:lnSpc>
                <a:spcPct val="90000"/>
              </a:lnSpc>
              <a:spcBef>
                <a:spcPts val="400"/>
              </a:spcBef>
              <a:spcAft>
                <a:spcPts val="0"/>
              </a:spcAft>
              <a:buClr>
                <a:schemeClr val="dk2"/>
              </a:buClr>
              <a:buSzPts val="1100"/>
              <a:buChar char="•"/>
              <a:defRPr b="1" i="0" sz="1100" u="none" cap="none" strike="noStrike">
                <a:solidFill>
                  <a:schemeClr val="dk2"/>
                </a:solidFill>
              </a:defRPr>
            </a:lvl6pPr>
            <a:lvl7pPr indent="-298450" lvl="6" marL="3200400" marR="0" rtl="0" algn="ctr">
              <a:lnSpc>
                <a:spcPct val="90000"/>
              </a:lnSpc>
              <a:spcBef>
                <a:spcPts val="400"/>
              </a:spcBef>
              <a:spcAft>
                <a:spcPts val="0"/>
              </a:spcAft>
              <a:buClr>
                <a:schemeClr val="dk2"/>
              </a:buClr>
              <a:buSzPts val="1100"/>
              <a:buChar char="•"/>
              <a:defRPr b="1" i="0" sz="1100" u="none" cap="none" strike="noStrike">
                <a:solidFill>
                  <a:schemeClr val="dk2"/>
                </a:solidFill>
              </a:defRPr>
            </a:lvl7pPr>
            <a:lvl8pPr indent="-298450" lvl="7" marL="3657600" marR="0" rtl="0" algn="ctr">
              <a:lnSpc>
                <a:spcPct val="90000"/>
              </a:lnSpc>
              <a:spcBef>
                <a:spcPts val="400"/>
              </a:spcBef>
              <a:spcAft>
                <a:spcPts val="0"/>
              </a:spcAft>
              <a:buClr>
                <a:schemeClr val="dk2"/>
              </a:buClr>
              <a:buSzPts val="1100"/>
              <a:buChar char="•"/>
              <a:defRPr b="1" i="0" sz="1100" u="none" cap="none" strike="noStrike">
                <a:solidFill>
                  <a:schemeClr val="dk2"/>
                </a:solidFill>
              </a:defRPr>
            </a:lvl8pPr>
            <a:lvl9pPr indent="-298450" lvl="8" marL="4114800" marR="0" rtl="0" algn="ctr">
              <a:lnSpc>
                <a:spcPct val="90000"/>
              </a:lnSpc>
              <a:spcBef>
                <a:spcPts val="400"/>
              </a:spcBef>
              <a:spcAft>
                <a:spcPts val="0"/>
              </a:spcAft>
              <a:buClr>
                <a:schemeClr val="dk2"/>
              </a:buClr>
              <a:buSzPts val="1100"/>
              <a:buChar char="•"/>
              <a:defRPr b="1" i="0" sz="1100" u="none" cap="none" strike="noStrike">
                <a:solidFill>
                  <a:schemeClr val="dk2"/>
                </a:solidFill>
              </a:defRPr>
            </a:lvl9pPr>
          </a:lstStyle>
          <a:p/>
        </p:txBody>
      </p:sp>
      <p:sp>
        <p:nvSpPr>
          <p:cNvPr id="218" name="Google Shape;218;p28"/>
          <p:cNvSpPr txBox="1"/>
          <p:nvPr>
            <p:ph idx="6" type="body"/>
          </p:nvPr>
        </p:nvSpPr>
        <p:spPr>
          <a:xfrm>
            <a:off x="6692175" y="4047503"/>
            <a:ext cx="2205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i="0" sz="1100" u="none" cap="none" strike="noStrike">
                <a:solidFill>
                  <a:schemeClr val="dk2"/>
                </a:solidFill>
                <a:latin typeface="Open Sans"/>
                <a:ea typeface="Open Sans"/>
                <a:cs typeface="Open Sans"/>
                <a:sym typeface="Open Sans"/>
              </a:defRPr>
            </a:lvl9pPr>
          </a:lstStyle>
          <a:p/>
        </p:txBody>
      </p:sp>
      <p:sp>
        <p:nvSpPr>
          <p:cNvPr id="219" name="Google Shape;219;p28"/>
          <p:cNvSpPr txBox="1"/>
          <p:nvPr>
            <p:ph idx="7" type="body"/>
          </p:nvPr>
        </p:nvSpPr>
        <p:spPr>
          <a:xfrm>
            <a:off x="6692175" y="3831503"/>
            <a:ext cx="2205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300"/>
              <a:buNone/>
              <a:defRPr b="1" i="0" sz="1300" u="none" cap="none" strike="noStrike">
                <a:solidFill>
                  <a:schemeClr val="dk2"/>
                </a:solidFill>
              </a:defRPr>
            </a:lvl1pPr>
            <a:lvl2pPr indent="-228600" lvl="1" marL="914400" marR="0" rtl="0" algn="ctr">
              <a:lnSpc>
                <a:spcPct val="115000"/>
              </a:lnSpc>
              <a:spcBef>
                <a:spcPts val="400"/>
              </a:spcBef>
              <a:spcAft>
                <a:spcPts val="0"/>
              </a:spcAft>
              <a:buClr>
                <a:schemeClr val="dk2"/>
              </a:buClr>
              <a:buSzPts val="1100"/>
              <a:buNone/>
              <a:defRPr b="1" i="0" sz="1100" u="none" cap="none" strike="noStrike">
                <a:solidFill>
                  <a:schemeClr val="dk2"/>
                </a:solidFill>
              </a:defRPr>
            </a:lvl2pPr>
            <a:lvl3pPr indent="-228600" lvl="2" marL="1371600" marR="0" rtl="0" algn="ctr">
              <a:lnSpc>
                <a:spcPct val="150000"/>
              </a:lnSpc>
              <a:spcBef>
                <a:spcPts val="400"/>
              </a:spcBef>
              <a:spcAft>
                <a:spcPts val="0"/>
              </a:spcAft>
              <a:buClr>
                <a:schemeClr val="dk2"/>
              </a:buClr>
              <a:buSzPts val="1100"/>
              <a:buNone/>
              <a:defRPr b="1" i="0" sz="1100" u="none" cap="none" strike="noStrike">
                <a:solidFill>
                  <a:schemeClr val="dk2"/>
                </a:solidFill>
              </a:defRPr>
            </a:lvl3pPr>
            <a:lvl4pPr indent="-228600" lvl="3" marL="1828800" marR="0" rtl="0" algn="ctr">
              <a:lnSpc>
                <a:spcPct val="150000"/>
              </a:lnSpc>
              <a:spcBef>
                <a:spcPts val="400"/>
              </a:spcBef>
              <a:spcAft>
                <a:spcPts val="0"/>
              </a:spcAft>
              <a:buClr>
                <a:schemeClr val="dk2"/>
              </a:buClr>
              <a:buSzPts val="1100"/>
              <a:buNone/>
              <a:defRPr b="1" i="0" sz="1100" u="none" cap="none" strike="noStrike">
                <a:solidFill>
                  <a:schemeClr val="dk2"/>
                </a:solidFill>
              </a:defRPr>
            </a:lvl4pPr>
            <a:lvl5pPr indent="-228600" lvl="4" marL="2286000" marR="0" rtl="0" algn="ctr">
              <a:lnSpc>
                <a:spcPct val="150000"/>
              </a:lnSpc>
              <a:spcBef>
                <a:spcPts val="400"/>
              </a:spcBef>
              <a:spcAft>
                <a:spcPts val="0"/>
              </a:spcAft>
              <a:buClr>
                <a:schemeClr val="dk2"/>
              </a:buClr>
              <a:buSzPts val="1100"/>
              <a:buNone/>
              <a:defRPr b="1" i="0" sz="1100" u="none" cap="none" strike="noStrike">
                <a:solidFill>
                  <a:schemeClr val="dk2"/>
                </a:solidFill>
              </a:defRPr>
            </a:lvl5pPr>
            <a:lvl6pPr indent="-298450" lvl="5" marL="2743200" marR="0" rtl="0" algn="ctr">
              <a:lnSpc>
                <a:spcPct val="90000"/>
              </a:lnSpc>
              <a:spcBef>
                <a:spcPts val="400"/>
              </a:spcBef>
              <a:spcAft>
                <a:spcPts val="0"/>
              </a:spcAft>
              <a:buClr>
                <a:schemeClr val="dk2"/>
              </a:buClr>
              <a:buSzPts val="1100"/>
              <a:buChar char="•"/>
              <a:defRPr b="1" i="0" sz="1100" u="none" cap="none" strike="noStrike">
                <a:solidFill>
                  <a:schemeClr val="dk2"/>
                </a:solidFill>
              </a:defRPr>
            </a:lvl6pPr>
            <a:lvl7pPr indent="-298450" lvl="6" marL="3200400" marR="0" rtl="0" algn="ctr">
              <a:lnSpc>
                <a:spcPct val="90000"/>
              </a:lnSpc>
              <a:spcBef>
                <a:spcPts val="400"/>
              </a:spcBef>
              <a:spcAft>
                <a:spcPts val="0"/>
              </a:spcAft>
              <a:buClr>
                <a:schemeClr val="dk2"/>
              </a:buClr>
              <a:buSzPts val="1100"/>
              <a:buChar char="•"/>
              <a:defRPr b="1" i="0" sz="1100" u="none" cap="none" strike="noStrike">
                <a:solidFill>
                  <a:schemeClr val="dk2"/>
                </a:solidFill>
              </a:defRPr>
            </a:lvl7pPr>
            <a:lvl8pPr indent="-298450" lvl="7" marL="3657600" marR="0" rtl="0" algn="ctr">
              <a:lnSpc>
                <a:spcPct val="90000"/>
              </a:lnSpc>
              <a:spcBef>
                <a:spcPts val="400"/>
              </a:spcBef>
              <a:spcAft>
                <a:spcPts val="0"/>
              </a:spcAft>
              <a:buClr>
                <a:schemeClr val="dk2"/>
              </a:buClr>
              <a:buSzPts val="1100"/>
              <a:buChar char="•"/>
              <a:defRPr b="1" i="0" sz="1100" u="none" cap="none" strike="noStrike">
                <a:solidFill>
                  <a:schemeClr val="dk2"/>
                </a:solidFill>
              </a:defRPr>
            </a:lvl8pPr>
            <a:lvl9pPr indent="-298450" lvl="8" marL="4114800" marR="0" rtl="0" algn="ctr">
              <a:lnSpc>
                <a:spcPct val="90000"/>
              </a:lnSpc>
              <a:spcBef>
                <a:spcPts val="400"/>
              </a:spcBef>
              <a:spcAft>
                <a:spcPts val="0"/>
              </a:spcAft>
              <a:buClr>
                <a:schemeClr val="dk2"/>
              </a:buClr>
              <a:buSzPts val="1100"/>
              <a:buChar char="•"/>
              <a:defRPr b="1" i="0" sz="1100" u="none" cap="none" strike="noStrike">
                <a:solidFill>
                  <a:schemeClr val="dk2"/>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vénement : intervenants nombreux">
  <p:cSld name="CUSTOM_1_1">
    <p:spTree>
      <p:nvGrpSpPr>
        <p:cNvPr id="220" name="Shape 220"/>
        <p:cNvGrpSpPr/>
        <p:nvPr/>
      </p:nvGrpSpPr>
      <p:grpSpPr>
        <a:xfrm>
          <a:off x="0" y="0"/>
          <a:ext cx="0" cy="0"/>
          <a:chOff x="0" y="0"/>
          <a:chExt cx="0" cy="0"/>
        </a:xfrm>
      </p:grpSpPr>
      <p:sp>
        <p:nvSpPr>
          <p:cNvPr id="221" name="Google Shape;221;p29"/>
          <p:cNvSpPr/>
          <p:nvPr/>
        </p:nvSpPr>
        <p:spPr>
          <a:xfrm>
            <a:off x="1261525" y="2154128"/>
            <a:ext cx="6948000" cy="21000"/>
          </a:xfrm>
          <a:prstGeom prst="roundRect">
            <a:avLst>
              <a:gd fmla="val 50000" name="adj"/>
            </a:avLst>
          </a:prstGeom>
          <a:gradFill>
            <a:gsLst>
              <a:gs pos="0">
                <a:srgbClr val="388AFF"/>
              </a:gs>
              <a:gs pos="100000">
                <a:srgbClr val="985FFF"/>
              </a:gs>
            </a:gsLst>
            <a:lin ang="8099331"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9"/>
          <p:cNvSpPr txBox="1"/>
          <p:nvPr>
            <p:ph type="title"/>
          </p:nvPr>
        </p:nvSpPr>
        <p:spPr>
          <a:xfrm>
            <a:off x="1250150" y="169740"/>
            <a:ext cx="2364900" cy="3936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None/>
              <a:defRPr sz="1400">
                <a:solidFill>
                  <a:schemeClr val="accent1"/>
                </a:solidFill>
                <a:latin typeface="Nunito"/>
                <a:ea typeface="Nunito"/>
                <a:cs typeface="Nunito"/>
                <a:sym typeface="Nunito"/>
              </a:defRPr>
            </a:lvl1pPr>
            <a:lvl2pPr lvl="1"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2pPr>
            <a:lvl3pPr lvl="2"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3pPr>
            <a:lvl4pPr lvl="3"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4pPr>
            <a:lvl5pPr lvl="4"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5pPr>
            <a:lvl6pPr lvl="5"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6pPr>
            <a:lvl7pPr lvl="6"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7pPr>
            <a:lvl8pPr lvl="7"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8pPr>
            <a:lvl9pPr lvl="8"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9pPr>
          </a:lstStyle>
          <a:p/>
        </p:txBody>
      </p:sp>
      <p:sp>
        <p:nvSpPr>
          <p:cNvPr id="223" name="Google Shape;223;p29"/>
          <p:cNvSpPr txBox="1"/>
          <p:nvPr>
            <p:ph idx="2" type="title"/>
          </p:nvPr>
        </p:nvSpPr>
        <p:spPr>
          <a:xfrm>
            <a:off x="4192550" y="169740"/>
            <a:ext cx="2364900" cy="3936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None/>
              <a:defRPr sz="1400">
                <a:solidFill>
                  <a:schemeClr val="accent1"/>
                </a:solidFill>
              </a:defRPr>
            </a:lvl1pPr>
            <a:lvl2pPr lvl="1"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2pPr>
            <a:lvl3pPr lvl="2"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3pPr>
            <a:lvl4pPr lvl="3"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4pPr>
            <a:lvl5pPr lvl="4"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5pPr>
            <a:lvl6pPr lvl="5"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6pPr>
            <a:lvl7pPr lvl="6"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7pPr>
            <a:lvl8pPr lvl="7"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8pPr>
            <a:lvl9pPr lvl="8" rtl="0" algn="l">
              <a:lnSpc>
                <a:spcPct val="115000"/>
              </a:lnSpc>
              <a:spcBef>
                <a:spcPts val="0"/>
              </a:spcBef>
              <a:spcAft>
                <a:spcPts val="0"/>
              </a:spcAft>
              <a:buClr>
                <a:schemeClr val="accent1"/>
              </a:buClr>
              <a:buSzPts val="1400"/>
              <a:buFont typeface="Nunito"/>
              <a:buNone/>
              <a:defRPr b="1" sz="1400">
                <a:solidFill>
                  <a:schemeClr val="accent1"/>
                </a:solidFill>
                <a:latin typeface="Nunito"/>
                <a:ea typeface="Nunito"/>
                <a:cs typeface="Nunito"/>
                <a:sym typeface="Nunito"/>
              </a:defRPr>
            </a:lvl9pPr>
          </a:lstStyle>
          <a:p/>
        </p:txBody>
      </p:sp>
      <p:sp>
        <p:nvSpPr>
          <p:cNvPr id="224" name="Google Shape;224;p29"/>
          <p:cNvSpPr txBox="1"/>
          <p:nvPr>
            <p:ph idx="3" type="title"/>
          </p:nvPr>
        </p:nvSpPr>
        <p:spPr>
          <a:xfrm>
            <a:off x="1250150" y="2371320"/>
            <a:ext cx="2364900" cy="3936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None/>
              <a:defRPr sz="1400">
                <a:solidFill>
                  <a:schemeClr val="dk2"/>
                </a:solidFill>
                <a:latin typeface="Nunito"/>
                <a:ea typeface="Nunito"/>
                <a:cs typeface="Nunito"/>
                <a:sym typeface="Nunito"/>
              </a:defRPr>
            </a:lvl1pPr>
            <a:lvl2pPr lvl="1"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2pPr>
            <a:lvl3pPr lvl="2"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3pPr>
            <a:lvl4pPr lvl="3"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4pPr>
            <a:lvl5pPr lvl="4"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5pPr>
            <a:lvl6pPr lvl="5"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6pPr>
            <a:lvl7pPr lvl="6"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7pPr>
            <a:lvl8pPr lvl="7"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8pPr>
            <a:lvl9pPr lvl="8" rtl="0" algn="l">
              <a:lnSpc>
                <a:spcPct val="115000"/>
              </a:lnSpc>
              <a:spcBef>
                <a:spcPts val="0"/>
              </a:spcBef>
              <a:spcAft>
                <a:spcPts val="0"/>
              </a:spcAft>
              <a:buClr>
                <a:schemeClr val="dk2"/>
              </a:buClr>
              <a:buSzPts val="1400"/>
              <a:buFont typeface="Nunito"/>
              <a:buNone/>
              <a:defRPr b="1" sz="1400">
                <a:solidFill>
                  <a:schemeClr val="dk2"/>
                </a:solidFill>
                <a:latin typeface="Nunito"/>
                <a:ea typeface="Nunito"/>
                <a:cs typeface="Nunito"/>
                <a:sym typeface="Nunito"/>
              </a:defRPr>
            </a:lvl9pPr>
          </a:lstStyle>
          <a:p/>
        </p:txBody>
      </p:sp>
      <p:cxnSp>
        <p:nvCxnSpPr>
          <p:cNvPr id="225" name="Google Shape;225;p29"/>
          <p:cNvCxnSpPr/>
          <p:nvPr/>
        </p:nvCxnSpPr>
        <p:spPr>
          <a:xfrm>
            <a:off x="3994475" y="710651"/>
            <a:ext cx="0" cy="954000"/>
          </a:xfrm>
          <a:prstGeom prst="straightConnector1">
            <a:avLst/>
          </a:prstGeom>
          <a:noFill/>
          <a:ln cap="flat" cmpd="sng" w="9525">
            <a:solidFill>
              <a:srgbClr val="B4B4B4"/>
            </a:solidFill>
            <a:prstDash val="solid"/>
            <a:round/>
            <a:headEnd len="med" w="med" type="none"/>
            <a:tailEnd len="med" w="med" type="none"/>
          </a:ln>
        </p:spPr>
      </p:cxnSp>
      <p:sp>
        <p:nvSpPr>
          <p:cNvPr id="226" name="Google Shape;226;p29"/>
          <p:cNvSpPr txBox="1"/>
          <p:nvPr>
            <p:ph idx="1" type="body"/>
          </p:nvPr>
        </p:nvSpPr>
        <p:spPr>
          <a:xfrm>
            <a:off x="6365296" y="4311450"/>
            <a:ext cx="25434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5pPr>
            <a:lvl6pPr indent="-285750" lvl="5" marL="27432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6pPr>
            <a:lvl7pPr indent="-285750" lvl="6" marL="32004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7pPr>
            <a:lvl8pPr indent="-285750" lvl="7" marL="36576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8pPr>
            <a:lvl9pPr indent="-285750" lvl="8" marL="41148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9pPr>
          </a:lstStyle>
          <a:p/>
        </p:txBody>
      </p:sp>
      <p:sp>
        <p:nvSpPr>
          <p:cNvPr id="227" name="Google Shape;227;p29"/>
          <p:cNvSpPr txBox="1"/>
          <p:nvPr>
            <p:ph idx="4" type="body"/>
          </p:nvPr>
        </p:nvSpPr>
        <p:spPr>
          <a:xfrm>
            <a:off x="6365296" y="4095450"/>
            <a:ext cx="25434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5pPr>
            <a:lvl6pPr indent="-292100" lvl="5" marL="27432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6pPr>
            <a:lvl7pPr indent="-292100" lvl="6" marL="32004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7pPr>
            <a:lvl8pPr indent="-292100" lvl="7" marL="36576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8pPr>
            <a:lvl9pPr indent="-292100" lvl="8" marL="41148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9pPr>
          </a:lstStyle>
          <a:p/>
        </p:txBody>
      </p:sp>
      <p:sp>
        <p:nvSpPr>
          <p:cNvPr id="228" name="Google Shape;228;p29"/>
          <p:cNvSpPr txBox="1"/>
          <p:nvPr>
            <p:ph idx="5" type="body"/>
          </p:nvPr>
        </p:nvSpPr>
        <p:spPr>
          <a:xfrm>
            <a:off x="6365296" y="3253478"/>
            <a:ext cx="25434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5pPr>
            <a:lvl6pPr indent="-285750" lvl="5" marL="27432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6pPr>
            <a:lvl7pPr indent="-285750" lvl="6" marL="32004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7pPr>
            <a:lvl8pPr indent="-285750" lvl="7" marL="36576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8pPr>
            <a:lvl9pPr indent="-285750" lvl="8" marL="41148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9pPr>
          </a:lstStyle>
          <a:p/>
        </p:txBody>
      </p:sp>
      <p:sp>
        <p:nvSpPr>
          <p:cNvPr id="229" name="Google Shape;229;p29"/>
          <p:cNvSpPr txBox="1"/>
          <p:nvPr>
            <p:ph idx="6" type="body"/>
          </p:nvPr>
        </p:nvSpPr>
        <p:spPr>
          <a:xfrm>
            <a:off x="6365296" y="3037478"/>
            <a:ext cx="25434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5pPr>
            <a:lvl6pPr indent="-292100" lvl="5" marL="27432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6pPr>
            <a:lvl7pPr indent="-292100" lvl="6" marL="32004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7pPr>
            <a:lvl8pPr indent="-292100" lvl="7" marL="36576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8pPr>
            <a:lvl9pPr indent="-292100" lvl="8" marL="41148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9pPr>
          </a:lstStyle>
          <a:p/>
        </p:txBody>
      </p:sp>
      <p:sp>
        <p:nvSpPr>
          <p:cNvPr id="230" name="Google Shape;230;p29"/>
          <p:cNvSpPr txBox="1"/>
          <p:nvPr>
            <p:ph idx="7" type="body"/>
          </p:nvPr>
        </p:nvSpPr>
        <p:spPr>
          <a:xfrm>
            <a:off x="2253834" y="4311450"/>
            <a:ext cx="25434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5pPr>
            <a:lvl6pPr indent="-285750" lvl="5" marL="27432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6pPr>
            <a:lvl7pPr indent="-285750" lvl="6" marL="32004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7pPr>
            <a:lvl8pPr indent="-285750" lvl="7" marL="36576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8pPr>
            <a:lvl9pPr indent="-285750" lvl="8" marL="41148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9pPr>
          </a:lstStyle>
          <a:p/>
        </p:txBody>
      </p:sp>
      <p:sp>
        <p:nvSpPr>
          <p:cNvPr id="231" name="Google Shape;231;p29"/>
          <p:cNvSpPr txBox="1"/>
          <p:nvPr>
            <p:ph idx="8" type="body"/>
          </p:nvPr>
        </p:nvSpPr>
        <p:spPr>
          <a:xfrm>
            <a:off x="2253834" y="4095450"/>
            <a:ext cx="25434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000"/>
              <a:buFont typeface="Open Sans"/>
              <a:buNone/>
              <a:defRPr b="1" i="0" sz="1000" u="none" cap="none" strike="noStrike">
                <a:solidFill>
                  <a:schemeClr val="dk2"/>
                </a:solidFill>
                <a:latin typeface="Open Sans"/>
                <a:ea typeface="Open Sans"/>
                <a:cs typeface="Open Sans"/>
                <a:sym typeface="Open Sans"/>
              </a:defRPr>
            </a:lvl5pPr>
            <a:lvl6pPr indent="-292100" lvl="5" marL="27432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6pPr>
            <a:lvl7pPr indent="-292100" lvl="6" marL="32004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7pPr>
            <a:lvl8pPr indent="-292100" lvl="7" marL="36576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8pPr>
            <a:lvl9pPr indent="-292100" lvl="8" marL="4114800" marR="0" rtl="0">
              <a:lnSpc>
                <a:spcPct val="90000"/>
              </a:lnSpc>
              <a:spcBef>
                <a:spcPts val="400"/>
              </a:spcBef>
              <a:spcAft>
                <a:spcPts val="0"/>
              </a:spcAft>
              <a:buClr>
                <a:schemeClr val="dk2"/>
              </a:buClr>
              <a:buSzPts val="1000"/>
              <a:buFont typeface="Open Sans"/>
              <a:buChar char="•"/>
              <a:defRPr b="1" i="0" sz="1000" u="none" cap="none" strike="noStrike">
                <a:solidFill>
                  <a:schemeClr val="dk2"/>
                </a:solidFill>
                <a:latin typeface="Open Sans"/>
                <a:ea typeface="Open Sans"/>
                <a:cs typeface="Open Sans"/>
                <a:sym typeface="Open Sans"/>
              </a:defRPr>
            </a:lvl9pPr>
          </a:lstStyle>
          <a:p/>
        </p:txBody>
      </p:sp>
      <p:sp>
        <p:nvSpPr>
          <p:cNvPr id="232" name="Google Shape;232;p29"/>
          <p:cNvSpPr txBox="1"/>
          <p:nvPr>
            <p:ph idx="9" type="body"/>
          </p:nvPr>
        </p:nvSpPr>
        <p:spPr>
          <a:xfrm>
            <a:off x="2253834" y="3253478"/>
            <a:ext cx="25434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900"/>
              <a:buFont typeface="Open Sans"/>
              <a:buNone/>
              <a:defRPr i="0" sz="900" u="none" cap="none" strike="noStrike">
                <a:solidFill>
                  <a:schemeClr val="dk2"/>
                </a:solidFill>
                <a:latin typeface="Open Sans"/>
                <a:ea typeface="Open Sans"/>
                <a:cs typeface="Open Sans"/>
                <a:sym typeface="Open Sans"/>
              </a:defRPr>
            </a:lvl5pPr>
            <a:lvl6pPr indent="-285750" lvl="5" marL="27432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6pPr>
            <a:lvl7pPr indent="-285750" lvl="6" marL="32004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7pPr>
            <a:lvl8pPr indent="-285750" lvl="7" marL="36576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8pPr>
            <a:lvl9pPr indent="-285750" lvl="8" marL="4114800" marR="0" rtl="0">
              <a:lnSpc>
                <a:spcPct val="90000"/>
              </a:lnSpc>
              <a:spcBef>
                <a:spcPts val="400"/>
              </a:spcBef>
              <a:spcAft>
                <a:spcPts val="0"/>
              </a:spcAft>
              <a:buClr>
                <a:schemeClr val="dk2"/>
              </a:buClr>
              <a:buSzPts val="900"/>
              <a:buFont typeface="Open Sans"/>
              <a:buChar char="•"/>
              <a:defRPr i="0" sz="900" u="none" cap="none" strike="noStrike">
                <a:solidFill>
                  <a:schemeClr val="dk2"/>
                </a:solidFill>
                <a:latin typeface="Open Sans"/>
                <a:ea typeface="Open Sans"/>
                <a:cs typeface="Open Sans"/>
                <a:sym typeface="Open Sans"/>
              </a:defRPr>
            </a:lvl9pPr>
          </a:lstStyle>
          <a:p/>
        </p:txBody>
      </p:sp>
      <p:sp>
        <p:nvSpPr>
          <p:cNvPr id="233" name="Google Shape;233;p29"/>
          <p:cNvSpPr txBox="1"/>
          <p:nvPr>
            <p:ph idx="13" type="body"/>
          </p:nvPr>
        </p:nvSpPr>
        <p:spPr>
          <a:xfrm>
            <a:off x="2253834" y="3037478"/>
            <a:ext cx="25434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SzPts val="1000"/>
              <a:buNone/>
              <a:defRPr b="1" i="0" sz="1000" u="none" cap="none" strike="noStrike"/>
            </a:lvl1pPr>
            <a:lvl2pPr indent="-228600" lvl="1" marL="914400" marR="0" rtl="0">
              <a:lnSpc>
                <a:spcPct val="115000"/>
              </a:lnSpc>
              <a:spcBef>
                <a:spcPts val="400"/>
              </a:spcBef>
              <a:spcAft>
                <a:spcPts val="0"/>
              </a:spcAft>
              <a:buSzPts val="1000"/>
              <a:buNone/>
              <a:defRPr b="1" i="0" sz="1000" u="none" cap="none" strike="noStrike"/>
            </a:lvl2pPr>
            <a:lvl3pPr indent="-228600" lvl="2" marL="1371600" marR="0" rtl="0">
              <a:lnSpc>
                <a:spcPct val="150000"/>
              </a:lnSpc>
              <a:spcBef>
                <a:spcPts val="400"/>
              </a:spcBef>
              <a:spcAft>
                <a:spcPts val="0"/>
              </a:spcAft>
              <a:buSzPts val="1000"/>
              <a:buNone/>
              <a:defRPr b="1" i="0" sz="1000" u="none" cap="none" strike="noStrike"/>
            </a:lvl3pPr>
            <a:lvl4pPr indent="-228600" lvl="3" marL="1828800" marR="0" rtl="0">
              <a:lnSpc>
                <a:spcPct val="150000"/>
              </a:lnSpc>
              <a:spcBef>
                <a:spcPts val="400"/>
              </a:spcBef>
              <a:spcAft>
                <a:spcPts val="0"/>
              </a:spcAft>
              <a:buSzPts val="1000"/>
              <a:buNone/>
              <a:defRPr b="1" i="0" sz="1000" u="none" cap="none" strike="noStrike"/>
            </a:lvl4pPr>
            <a:lvl5pPr indent="-228600" lvl="4" marL="2286000" marR="0" rtl="0">
              <a:lnSpc>
                <a:spcPct val="150000"/>
              </a:lnSpc>
              <a:spcBef>
                <a:spcPts val="400"/>
              </a:spcBef>
              <a:spcAft>
                <a:spcPts val="0"/>
              </a:spcAft>
              <a:buSzPts val="1000"/>
              <a:buNone/>
              <a:defRPr b="1" i="0" sz="1000" u="none" cap="none" strike="noStrike"/>
            </a:lvl5pPr>
            <a:lvl6pPr indent="-292100" lvl="5" marL="2743200" marR="0" rtl="0">
              <a:lnSpc>
                <a:spcPct val="90000"/>
              </a:lnSpc>
              <a:spcBef>
                <a:spcPts val="400"/>
              </a:spcBef>
              <a:spcAft>
                <a:spcPts val="0"/>
              </a:spcAft>
              <a:buSzPts val="1000"/>
              <a:buChar char="•"/>
              <a:defRPr b="1" i="0" sz="1000" u="none" cap="none" strike="noStrike"/>
            </a:lvl6pPr>
            <a:lvl7pPr indent="-292100" lvl="6" marL="3200400" marR="0" rtl="0">
              <a:lnSpc>
                <a:spcPct val="90000"/>
              </a:lnSpc>
              <a:spcBef>
                <a:spcPts val="400"/>
              </a:spcBef>
              <a:spcAft>
                <a:spcPts val="0"/>
              </a:spcAft>
              <a:buSzPts val="1000"/>
              <a:buChar char="•"/>
              <a:defRPr b="1" i="0" sz="1000" u="none" cap="none" strike="noStrike"/>
            </a:lvl7pPr>
            <a:lvl8pPr indent="-292100" lvl="7" marL="3657600" marR="0" rtl="0">
              <a:lnSpc>
                <a:spcPct val="90000"/>
              </a:lnSpc>
              <a:spcBef>
                <a:spcPts val="400"/>
              </a:spcBef>
              <a:spcAft>
                <a:spcPts val="0"/>
              </a:spcAft>
              <a:buSzPts val="1000"/>
              <a:buChar char="•"/>
              <a:defRPr b="1" i="0" sz="1000" u="none" cap="none" strike="noStrike"/>
            </a:lvl8pPr>
            <a:lvl9pPr indent="-292100" lvl="8" marL="4114800" marR="0" rtl="0">
              <a:lnSpc>
                <a:spcPct val="90000"/>
              </a:lnSpc>
              <a:spcBef>
                <a:spcPts val="400"/>
              </a:spcBef>
              <a:spcAft>
                <a:spcPts val="0"/>
              </a:spcAft>
              <a:buSzPts val="1000"/>
              <a:buChar char="•"/>
              <a:defRPr b="1" i="0" sz="1000" u="none" cap="none" strike="noStrike"/>
            </a:lvl9pPr>
          </a:lstStyle>
          <a:p/>
        </p:txBody>
      </p:sp>
      <p:sp>
        <p:nvSpPr>
          <p:cNvPr id="234" name="Google Shape;234;p29"/>
          <p:cNvSpPr txBox="1"/>
          <p:nvPr>
            <p:ph idx="14" type="body"/>
          </p:nvPr>
        </p:nvSpPr>
        <p:spPr>
          <a:xfrm>
            <a:off x="2460650" y="1684845"/>
            <a:ext cx="1377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5pPr>
            <a:lvl6pPr indent="-292100" lvl="5" marL="27432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6pPr>
            <a:lvl7pPr indent="-292100" lvl="6" marL="32004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7pPr>
            <a:lvl8pPr indent="-292100" lvl="7" marL="36576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8pPr>
            <a:lvl9pPr indent="-292100" lvl="8" marL="41148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9pPr>
          </a:lstStyle>
          <a:p/>
        </p:txBody>
      </p:sp>
      <p:sp>
        <p:nvSpPr>
          <p:cNvPr id="235" name="Google Shape;235;p29"/>
          <p:cNvSpPr txBox="1"/>
          <p:nvPr>
            <p:ph idx="15" type="body"/>
          </p:nvPr>
        </p:nvSpPr>
        <p:spPr>
          <a:xfrm>
            <a:off x="2460650" y="1468845"/>
            <a:ext cx="1377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9pPr>
          </a:lstStyle>
          <a:p/>
        </p:txBody>
      </p:sp>
      <p:sp>
        <p:nvSpPr>
          <p:cNvPr id="236" name="Google Shape;236;p29"/>
          <p:cNvSpPr txBox="1"/>
          <p:nvPr>
            <p:ph idx="16" type="body"/>
          </p:nvPr>
        </p:nvSpPr>
        <p:spPr>
          <a:xfrm>
            <a:off x="1019775" y="1684845"/>
            <a:ext cx="1377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5pPr>
            <a:lvl6pPr indent="-292100" lvl="5" marL="27432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6pPr>
            <a:lvl7pPr indent="-292100" lvl="6" marL="32004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7pPr>
            <a:lvl8pPr indent="-292100" lvl="7" marL="36576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8pPr>
            <a:lvl9pPr indent="-292100" lvl="8" marL="41148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9pPr>
          </a:lstStyle>
          <a:p/>
        </p:txBody>
      </p:sp>
      <p:sp>
        <p:nvSpPr>
          <p:cNvPr id="237" name="Google Shape;237;p29"/>
          <p:cNvSpPr txBox="1"/>
          <p:nvPr>
            <p:ph idx="17" type="body"/>
          </p:nvPr>
        </p:nvSpPr>
        <p:spPr>
          <a:xfrm>
            <a:off x="1019775" y="1468845"/>
            <a:ext cx="1377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9pPr>
          </a:lstStyle>
          <a:p/>
        </p:txBody>
      </p:sp>
      <p:sp>
        <p:nvSpPr>
          <p:cNvPr id="238" name="Google Shape;238;p29"/>
          <p:cNvSpPr txBox="1"/>
          <p:nvPr>
            <p:ph idx="18" type="body"/>
          </p:nvPr>
        </p:nvSpPr>
        <p:spPr>
          <a:xfrm>
            <a:off x="5825425" y="1684845"/>
            <a:ext cx="1377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5pPr>
            <a:lvl6pPr indent="-292100" lvl="5" marL="27432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6pPr>
            <a:lvl7pPr indent="-292100" lvl="6" marL="32004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7pPr>
            <a:lvl8pPr indent="-292100" lvl="7" marL="36576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8pPr>
            <a:lvl9pPr indent="-292100" lvl="8" marL="41148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9pPr>
          </a:lstStyle>
          <a:p/>
        </p:txBody>
      </p:sp>
      <p:sp>
        <p:nvSpPr>
          <p:cNvPr id="239" name="Google Shape;239;p29"/>
          <p:cNvSpPr txBox="1"/>
          <p:nvPr>
            <p:ph idx="19" type="body"/>
          </p:nvPr>
        </p:nvSpPr>
        <p:spPr>
          <a:xfrm>
            <a:off x="5825425" y="1468845"/>
            <a:ext cx="1377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9pPr>
          </a:lstStyle>
          <a:p/>
        </p:txBody>
      </p:sp>
      <p:sp>
        <p:nvSpPr>
          <p:cNvPr id="240" name="Google Shape;240;p29"/>
          <p:cNvSpPr txBox="1"/>
          <p:nvPr>
            <p:ph idx="20" type="body"/>
          </p:nvPr>
        </p:nvSpPr>
        <p:spPr>
          <a:xfrm>
            <a:off x="4167612" y="1684845"/>
            <a:ext cx="1377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5pPr>
            <a:lvl6pPr indent="-292100" lvl="5" marL="27432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6pPr>
            <a:lvl7pPr indent="-292100" lvl="6" marL="32004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7pPr>
            <a:lvl8pPr indent="-292100" lvl="7" marL="36576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8pPr>
            <a:lvl9pPr indent="-292100" lvl="8" marL="41148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9pPr>
          </a:lstStyle>
          <a:p/>
        </p:txBody>
      </p:sp>
      <p:sp>
        <p:nvSpPr>
          <p:cNvPr id="241" name="Google Shape;241;p29"/>
          <p:cNvSpPr txBox="1"/>
          <p:nvPr>
            <p:ph idx="21" type="body"/>
          </p:nvPr>
        </p:nvSpPr>
        <p:spPr>
          <a:xfrm>
            <a:off x="4167612" y="1468845"/>
            <a:ext cx="1377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9pPr>
          </a:lstStyle>
          <a:p/>
        </p:txBody>
      </p:sp>
      <p:sp>
        <p:nvSpPr>
          <p:cNvPr id="242" name="Google Shape;242;p29"/>
          <p:cNvSpPr txBox="1"/>
          <p:nvPr>
            <p:ph idx="22" type="body"/>
          </p:nvPr>
        </p:nvSpPr>
        <p:spPr>
          <a:xfrm>
            <a:off x="7451575" y="1684845"/>
            <a:ext cx="1377300" cy="3936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000"/>
              <a:buFont typeface="Open Sans"/>
              <a:buNone/>
              <a:defRPr i="0" sz="1000" u="none" cap="none" strike="noStrike">
                <a:solidFill>
                  <a:schemeClr val="dk2"/>
                </a:solidFill>
                <a:latin typeface="Open Sans"/>
                <a:ea typeface="Open Sans"/>
                <a:cs typeface="Open Sans"/>
                <a:sym typeface="Open Sans"/>
              </a:defRPr>
            </a:lvl5pPr>
            <a:lvl6pPr indent="-292100" lvl="5" marL="27432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6pPr>
            <a:lvl7pPr indent="-292100" lvl="6" marL="32004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7pPr>
            <a:lvl8pPr indent="-292100" lvl="7" marL="36576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8pPr>
            <a:lvl9pPr indent="-292100" lvl="8" marL="4114800" marR="0" rtl="0" algn="ctr">
              <a:lnSpc>
                <a:spcPct val="90000"/>
              </a:lnSpc>
              <a:spcBef>
                <a:spcPts val="400"/>
              </a:spcBef>
              <a:spcAft>
                <a:spcPts val="0"/>
              </a:spcAft>
              <a:buClr>
                <a:schemeClr val="dk2"/>
              </a:buClr>
              <a:buSzPts val="1000"/>
              <a:buFont typeface="Open Sans"/>
              <a:buChar char="•"/>
              <a:defRPr i="0" sz="1000" u="none" cap="none" strike="noStrike">
                <a:solidFill>
                  <a:schemeClr val="dk2"/>
                </a:solidFill>
                <a:latin typeface="Open Sans"/>
                <a:ea typeface="Open Sans"/>
                <a:cs typeface="Open Sans"/>
                <a:sym typeface="Open Sans"/>
              </a:defRPr>
            </a:lvl9pPr>
          </a:lstStyle>
          <a:p/>
        </p:txBody>
      </p:sp>
      <p:sp>
        <p:nvSpPr>
          <p:cNvPr id="243" name="Google Shape;243;p29"/>
          <p:cNvSpPr txBox="1"/>
          <p:nvPr>
            <p:ph idx="23" type="body"/>
          </p:nvPr>
        </p:nvSpPr>
        <p:spPr>
          <a:xfrm>
            <a:off x="7451575" y="1468845"/>
            <a:ext cx="1377300" cy="216000"/>
          </a:xfrm>
          <a:prstGeom prst="rect">
            <a:avLst/>
          </a:prstGeom>
          <a:noFill/>
          <a:ln>
            <a:noFill/>
          </a:ln>
        </p:spPr>
        <p:txBody>
          <a:bodyPr anchorCtr="0" anchor="t" bIns="0" lIns="0" spcFirstLastPara="1" rIns="0" wrap="square" tIns="0">
            <a:noAutofit/>
          </a:bodyPr>
          <a:lstStyle>
            <a:lvl1pPr indent="-228600" lvl="0" marL="457200" marR="0" rtl="0" algn="ctr">
              <a:lnSpc>
                <a:spcPct val="115000"/>
              </a:lnSpc>
              <a:spcBef>
                <a:spcPts val="8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1pPr>
            <a:lvl2pPr indent="-228600" lvl="1" marL="914400" marR="0" rtl="0" algn="ctr">
              <a:lnSpc>
                <a:spcPct val="115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2pPr>
            <a:lvl3pPr indent="-228600" lvl="2" marL="13716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3pPr>
            <a:lvl4pPr indent="-228600" lvl="3" marL="18288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4pPr>
            <a:lvl5pPr indent="-228600" lvl="4" marL="2286000" marR="0" rtl="0" algn="ctr">
              <a:lnSpc>
                <a:spcPct val="150000"/>
              </a:lnSpc>
              <a:spcBef>
                <a:spcPts val="400"/>
              </a:spcBef>
              <a:spcAft>
                <a:spcPts val="0"/>
              </a:spcAft>
              <a:buClr>
                <a:schemeClr val="dk2"/>
              </a:buClr>
              <a:buSzPts val="1100"/>
              <a:buFont typeface="Open Sans"/>
              <a:buNone/>
              <a:defRPr b="1" i="0" sz="1100" u="none" cap="none" strike="noStrike">
                <a:solidFill>
                  <a:schemeClr val="dk2"/>
                </a:solidFill>
                <a:latin typeface="Open Sans"/>
                <a:ea typeface="Open Sans"/>
                <a:cs typeface="Open Sans"/>
                <a:sym typeface="Open Sans"/>
              </a:defRPr>
            </a:lvl5pPr>
            <a:lvl6pPr indent="-298450" lvl="5" marL="27432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6pPr>
            <a:lvl7pPr indent="-298450" lvl="6" marL="32004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7pPr>
            <a:lvl8pPr indent="-298450" lvl="7" marL="36576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8pPr>
            <a:lvl9pPr indent="-298450" lvl="8" marL="4114800" marR="0" rtl="0" algn="ctr">
              <a:lnSpc>
                <a:spcPct val="90000"/>
              </a:lnSpc>
              <a:spcBef>
                <a:spcPts val="400"/>
              </a:spcBef>
              <a:spcAft>
                <a:spcPts val="0"/>
              </a:spcAft>
              <a:buClr>
                <a:schemeClr val="dk2"/>
              </a:buClr>
              <a:buSzPts val="1100"/>
              <a:buFont typeface="Open Sans"/>
              <a:buChar char="•"/>
              <a:defRPr b="1" i="0" sz="1100" u="none" cap="none" strike="noStrike">
                <a:solidFill>
                  <a:schemeClr val="dk2"/>
                </a:solidFill>
                <a:latin typeface="Open Sans"/>
                <a:ea typeface="Open Sans"/>
                <a:cs typeface="Open Sans"/>
                <a:sym typeface="Open Sans"/>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vénement : témoignage annonce">
  <p:cSld name="CUSTOM_2">
    <p:spTree>
      <p:nvGrpSpPr>
        <p:cNvPr id="244" name="Shape 244"/>
        <p:cNvGrpSpPr/>
        <p:nvPr/>
      </p:nvGrpSpPr>
      <p:grpSpPr>
        <a:xfrm>
          <a:off x="0" y="0"/>
          <a:ext cx="0" cy="0"/>
          <a:chOff x="0" y="0"/>
          <a:chExt cx="0" cy="0"/>
        </a:xfrm>
      </p:grpSpPr>
      <p:sp>
        <p:nvSpPr>
          <p:cNvPr id="245" name="Google Shape;245;p30"/>
          <p:cNvSpPr/>
          <p:nvPr/>
        </p:nvSpPr>
        <p:spPr>
          <a:xfrm>
            <a:off x="4984475" y="1469318"/>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30"/>
          <p:cNvSpPr/>
          <p:nvPr/>
        </p:nvSpPr>
        <p:spPr>
          <a:xfrm>
            <a:off x="833550" y="1469318"/>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30"/>
          <p:cNvSpPr/>
          <p:nvPr/>
        </p:nvSpPr>
        <p:spPr>
          <a:xfrm>
            <a:off x="833550" y="3156232"/>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0"/>
          <p:cNvSpPr/>
          <p:nvPr/>
        </p:nvSpPr>
        <p:spPr>
          <a:xfrm>
            <a:off x="4984475" y="3188498"/>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0"/>
          <p:cNvSpPr txBox="1"/>
          <p:nvPr>
            <p:ph type="title"/>
          </p:nvPr>
        </p:nvSpPr>
        <p:spPr>
          <a:xfrm>
            <a:off x="1097750" y="238325"/>
            <a:ext cx="7824300" cy="393600"/>
          </a:xfrm>
          <a:prstGeom prst="rect">
            <a:avLst/>
          </a:prstGeom>
          <a:noFill/>
          <a:ln>
            <a:noFill/>
          </a:ln>
        </p:spPr>
        <p:txBody>
          <a:bodyPr anchorCtr="0" anchor="t" bIns="0" lIns="0" spcFirstLastPara="1" rIns="0" wrap="square" tIns="0">
            <a:noAutofit/>
          </a:bodyPr>
          <a:lstStyle>
            <a:lvl1pPr indent="0" lvl="0" marL="0" marR="0" rtl="0" algn="ctr">
              <a:lnSpc>
                <a:spcPct val="100000"/>
              </a:lnSpc>
              <a:spcBef>
                <a:spcPts val="0"/>
              </a:spcBef>
              <a:spcAft>
                <a:spcPts val="0"/>
              </a:spcAft>
              <a:buNone/>
              <a:defRPr b="1" sz="2200">
                <a:solidFill>
                  <a:schemeClr val="accent1"/>
                </a:solidFill>
                <a:latin typeface="Nunito"/>
                <a:ea typeface="Nunito"/>
                <a:cs typeface="Nunito"/>
                <a:sym typeface="Nunito"/>
              </a:defRPr>
            </a:lvl1pPr>
            <a:lvl2pPr lvl="1"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2pPr>
            <a:lvl3pPr lvl="2"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3pPr>
            <a:lvl4pPr lvl="3"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4pPr>
            <a:lvl5pPr lvl="4"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5pPr>
            <a:lvl6pPr lvl="5"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6pPr>
            <a:lvl7pPr lvl="6"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7pPr>
            <a:lvl8pPr lvl="7"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8pPr>
            <a:lvl9pPr lvl="8" rtl="0" algn="ctr">
              <a:lnSpc>
                <a:spcPct val="115000"/>
              </a:lnSpc>
              <a:spcBef>
                <a:spcPts val="0"/>
              </a:spcBef>
              <a:spcAft>
                <a:spcPts val="0"/>
              </a:spcAft>
              <a:buClr>
                <a:schemeClr val="accent1"/>
              </a:buClr>
              <a:buSzPts val="2200"/>
              <a:buFont typeface="Nunito"/>
              <a:buNone/>
              <a:defRPr b="1" sz="2200">
                <a:solidFill>
                  <a:schemeClr val="accent1"/>
                </a:solidFill>
                <a:latin typeface="Nunito"/>
                <a:ea typeface="Nunito"/>
                <a:cs typeface="Nunito"/>
                <a:sym typeface="Nunito"/>
              </a:defRPr>
            </a:lvl9pPr>
          </a:lstStyle>
          <a:p/>
        </p:txBody>
      </p:sp>
      <p:sp>
        <p:nvSpPr>
          <p:cNvPr id="250" name="Google Shape;250;p30"/>
          <p:cNvSpPr txBox="1"/>
          <p:nvPr>
            <p:ph idx="1" type="body"/>
          </p:nvPr>
        </p:nvSpPr>
        <p:spPr>
          <a:xfrm>
            <a:off x="2276475" y="2036453"/>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51" name="Google Shape;251;p30"/>
          <p:cNvSpPr txBox="1"/>
          <p:nvPr>
            <p:ph idx="2" type="body"/>
          </p:nvPr>
        </p:nvSpPr>
        <p:spPr>
          <a:xfrm>
            <a:off x="2276475" y="1820453"/>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52" name="Google Shape;252;p30"/>
          <p:cNvSpPr txBox="1"/>
          <p:nvPr>
            <p:ph idx="3" type="body"/>
          </p:nvPr>
        </p:nvSpPr>
        <p:spPr>
          <a:xfrm>
            <a:off x="6448850" y="2036453"/>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53" name="Google Shape;253;p30"/>
          <p:cNvSpPr txBox="1"/>
          <p:nvPr>
            <p:ph idx="4" type="body"/>
          </p:nvPr>
        </p:nvSpPr>
        <p:spPr>
          <a:xfrm>
            <a:off x="6448850" y="1820453"/>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54" name="Google Shape;254;p30"/>
          <p:cNvSpPr txBox="1"/>
          <p:nvPr>
            <p:ph idx="5" type="body"/>
          </p:nvPr>
        </p:nvSpPr>
        <p:spPr>
          <a:xfrm>
            <a:off x="6448850" y="3755632"/>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55" name="Google Shape;255;p30"/>
          <p:cNvSpPr txBox="1"/>
          <p:nvPr>
            <p:ph idx="6" type="body"/>
          </p:nvPr>
        </p:nvSpPr>
        <p:spPr>
          <a:xfrm>
            <a:off x="6448850" y="3539632"/>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56" name="Google Shape;256;p30"/>
          <p:cNvSpPr txBox="1"/>
          <p:nvPr>
            <p:ph idx="7" type="body"/>
          </p:nvPr>
        </p:nvSpPr>
        <p:spPr>
          <a:xfrm>
            <a:off x="2276450" y="3723368"/>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57" name="Google Shape;257;p30"/>
          <p:cNvSpPr txBox="1"/>
          <p:nvPr>
            <p:ph idx="8" type="body"/>
          </p:nvPr>
        </p:nvSpPr>
        <p:spPr>
          <a:xfrm>
            <a:off x="2276450" y="3507368"/>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SzPts val="1400"/>
              <a:buNone/>
              <a:defRPr b="1" i="0" sz="1400" u="none" cap="none" strike="noStrike"/>
            </a:lvl1pPr>
            <a:lvl2pPr indent="-228600" lvl="1" marL="914400" marR="0" rtl="0">
              <a:lnSpc>
                <a:spcPct val="115000"/>
              </a:lnSpc>
              <a:spcBef>
                <a:spcPts val="400"/>
              </a:spcBef>
              <a:spcAft>
                <a:spcPts val="0"/>
              </a:spcAft>
              <a:buSzPts val="1400"/>
              <a:buNone/>
              <a:defRPr b="1" i="0" sz="1400" u="none" cap="none" strike="noStrike"/>
            </a:lvl2pPr>
            <a:lvl3pPr indent="-228600" lvl="2" marL="1371600" marR="0" rtl="0">
              <a:lnSpc>
                <a:spcPct val="150000"/>
              </a:lnSpc>
              <a:spcBef>
                <a:spcPts val="400"/>
              </a:spcBef>
              <a:spcAft>
                <a:spcPts val="0"/>
              </a:spcAft>
              <a:buSzPts val="1400"/>
              <a:buNone/>
              <a:defRPr b="1" i="0" sz="1400" u="none" cap="none" strike="noStrike"/>
            </a:lvl3pPr>
            <a:lvl4pPr indent="-228600" lvl="3" marL="1828800" marR="0" rtl="0">
              <a:lnSpc>
                <a:spcPct val="150000"/>
              </a:lnSpc>
              <a:spcBef>
                <a:spcPts val="400"/>
              </a:spcBef>
              <a:spcAft>
                <a:spcPts val="0"/>
              </a:spcAft>
              <a:buSzPts val="1400"/>
              <a:buNone/>
              <a:defRPr b="1" i="0" sz="1400" u="none" cap="none" strike="noStrike"/>
            </a:lvl4pPr>
            <a:lvl5pPr indent="-228600" lvl="4" marL="2286000" marR="0" rtl="0">
              <a:lnSpc>
                <a:spcPct val="150000"/>
              </a:lnSpc>
              <a:spcBef>
                <a:spcPts val="400"/>
              </a:spcBef>
              <a:spcAft>
                <a:spcPts val="0"/>
              </a:spcAft>
              <a:buSzPts val="1400"/>
              <a:buNone/>
              <a:defRPr b="1" i="0" sz="1400" u="none" cap="none" strike="noStrike"/>
            </a:lvl5pPr>
            <a:lvl6pPr indent="-317500" lvl="5" marL="2743200" marR="0" rtl="0">
              <a:lnSpc>
                <a:spcPct val="90000"/>
              </a:lnSpc>
              <a:spcBef>
                <a:spcPts val="400"/>
              </a:spcBef>
              <a:spcAft>
                <a:spcPts val="0"/>
              </a:spcAft>
              <a:buSzPts val="1400"/>
              <a:buChar char="•"/>
              <a:defRPr b="1" i="0" sz="1400" u="none" cap="none" strike="noStrike"/>
            </a:lvl6pPr>
            <a:lvl7pPr indent="-317500" lvl="6" marL="3200400" marR="0" rtl="0">
              <a:lnSpc>
                <a:spcPct val="90000"/>
              </a:lnSpc>
              <a:spcBef>
                <a:spcPts val="400"/>
              </a:spcBef>
              <a:spcAft>
                <a:spcPts val="0"/>
              </a:spcAft>
              <a:buSzPts val="1400"/>
              <a:buChar char="•"/>
              <a:defRPr b="1" i="0" sz="1400" u="none" cap="none" strike="noStrike"/>
            </a:lvl7pPr>
            <a:lvl8pPr indent="-317500" lvl="7" marL="3657600" marR="0" rtl="0">
              <a:lnSpc>
                <a:spcPct val="90000"/>
              </a:lnSpc>
              <a:spcBef>
                <a:spcPts val="400"/>
              </a:spcBef>
              <a:spcAft>
                <a:spcPts val="0"/>
              </a:spcAft>
              <a:buSzPts val="1400"/>
              <a:buChar char="•"/>
              <a:defRPr b="1" i="0" sz="1400" u="none" cap="none" strike="noStrike"/>
            </a:lvl8pPr>
            <a:lvl9pPr indent="-317500" lvl="8" marL="4114800" marR="0" rtl="0">
              <a:lnSpc>
                <a:spcPct val="90000"/>
              </a:lnSpc>
              <a:spcBef>
                <a:spcPts val="400"/>
              </a:spcBef>
              <a:spcAft>
                <a:spcPts val="0"/>
              </a:spcAft>
              <a:buSzPts val="1400"/>
              <a:buChar char="•"/>
              <a:defRPr b="1" i="0" sz="1400" u="none" cap="none" strike="noStrike"/>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 Titre simple bleu">
  <p:cSld name="1_Pix Titre simple 2">
    <p:spTree>
      <p:nvGrpSpPr>
        <p:cNvPr id="24" name="Shape 24"/>
        <p:cNvGrpSpPr/>
        <p:nvPr/>
      </p:nvGrpSpPr>
      <p:grpSpPr>
        <a:xfrm>
          <a:off x="0" y="0"/>
          <a:ext cx="0" cy="0"/>
          <a:chOff x="0" y="0"/>
          <a:chExt cx="0" cy="0"/>
        </a:xfrm>
      </p:grpSpPr>
      <p:sp>
        <p:nvSpPr>
          <p:cNvPr id="25" name="Google Shape;25;p4"/>
          <p:cNvSpPr txBox="1"/>
          <p:nvPr>
            <p:ph type="title"/>
          </p:nvPr>
        </p:nvSpPr>
        <p:spPr>
          <a:xfrm>
            <a:off x="1900125" y="85500"/>
            <a:ext cx="6220800" cy="400200"/>
          </a:xfrm>
          <a:prstGeom prst="rect">
            <a:avLst/>
          </a:prstGeom>
          <a:noFill/>
          <a:ln>
            <a:noFill/>
          </a:ln>
        </p:spPr>
        <p:txBody>
          <a:bodyPr anchorCtr="0" anchor="ctr" bIns="0" lIns="0" spcFirstLastPara="1" rIns="0" wrap="square" tIns="0">
            <a:spAutoFit/>
          </a:bodyPr>
          <a:lstStyle>
            <a:lvl1pPr lvl="0" rtl="0" algn="ctr">
              <a:spcBef>
                <a:spcPts val="0"/>
              </a:spcBef>
              <a:spcAft>
                <a:spcPts val="0"/>
              </a:spcAft>
              <a:buClr>
                <a:srgbClr val="FFFFFF"/>
              </a:buClr>
              <a:buSzPts val="3600"/>
              <a:buFont typeface="Nunito"/>
              <a:buNone/>
              <a:defRPr b="1" i="0" sz="2000" u="none" cap="none" strike="noStrike">
                <a:solidFill>
                  <a:schemeClr val="accent1"/>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vénement : prochain témoignage ">
  <p:cSld name="CUSTOM_2_1">
    <p:spTree>
      <p:nvGrpSpPr>
        <p:cNvPr id="258" name="Shape 258"/>
        <p:cNvGrpSpPr/>
        <p:nvPr/>
      </p:nvGrpSpPr>
      <p:grpSpPr>
        <a:xfrm>
          <a:off x="0" y="0"/>
          <a:ext cx="0" cy="0"/>
          <a:chOff x="0" y="0"/>
          <a:chExt cx="0" cy="0"/>
        </a:xfrm>
      </p:grpSpPr>
      <p:sp>
        <p:nvSpPr>
          <p:cNvPr id="259" name="Google Shape;259;p31"/>
          <p:cNvSpPr/>
          <p:nvPr/>
        </p:nvSpPr>
        <p:spPr>
          <a:xfrm>
            <a:off x="833550" y="1453129"/>
            <a:ext cx="3937500" cy="1311900"/>
          </a:xfrm>
          <a:prstGeom prst="roundRect">
            <a:avLst>
              <a:gd fmla="val 16667" name="adj"/>
            </a:avLst>
          </a:prstGeom>
          <a:solidFill>
            <a:srgbClr val="388A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1"/>
          <p:cNvSpPr/>
          <p:nvPr/>
        </p:nvSpPr>
        <p:spPr>
          <a:xfrm>
            <a:off x="4984475" y="1469318"/>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1"/>
          <p:cNvSpPr/>
          <p:nvPr/>
        </p:nvSpPr>
        <p:spPr>
          <a:xfrm>
            <a:off x="833550" y="3156232"/>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1"/>
          <p:cNvSpPr/>
          <p:nvPr/>
        </p:nvSpPr>
        <p:spPr>
          <a:xfrm>
            <a:off x="4984475" y="3188498"/>
            <a:ext cx="3937500" cy="1311900"/>
          </a:xfrm>
          <a:prstGeom prst="roundRect">
            <a:avLst>
              <a:gd fmla="val 16667" name="adj"/>
            </a:avLst>
          </a:prstGeom>
          <a:solidFill>
            <a:srgbClr val="FEFFFF"/>
          </a:solidFill>
          <a:ln>
            <a:noFill/>
          </a:ln>
          <a:effectLst>
            <a:outerShdw blurRad="242888" rotWithShape="0" algn="bl">
              <a:srgbClr val="CCCCCC">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31"/>
          <p:cNvSpPr txBox="1"/>
          <p:nvPr>
            <p:ph idx="12" type="sldNum"/>
          </p:nvPr>
        </p:nvSpPr>
        <p:spPr>
          <a:xfrm>
            <a:off x="-35719" y="4637588"/>
            <a:ext cx="7215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fr-FR"/>
              <a:t>‹#›</a:t>
            </a:fld>
            <a:endParaRPr/>
          </a:p>
        </p:txBody>
      </p:sp>
      <p:sp>
        <p:nvSpPr>
          <p:cNvPr id="264" name="Google Shape;264;p31"/>
          <p:cNvSpPr txBox="1"/>
          <p:nvPr>
            <p:ph type="title"/>
          </p:nvPr>
        </p:nvSpPr>
        <p:spPr>
          <a:xfrm>
            <a:off x="1097750" y="238325"/>
            <a:ext cx="7824300" cy="393600"/>
          </a:xfrm>
          <a:prstGeom prst="rect">
            <a:avLst/>
          </a:prstGeom>
          <a:noFill/>
          <a:ln>
            <a:noFill/>
          </a:ln>
        </p:spPr>
        <p:txBody>
          <a:bodyPr anchorCtr="0" anchor="t" bIns="0" lIns="0" spcFirstLastPara="1" rIns="0" wrap="square" tIns="0">
            <a:noAutofit/>
          </a:bodyPr>
          <a:lstStyle>
            <a:lvl1pPr indent="0" lvl="0" marL="0" marR="0" rtl="0" algn="ctr">
              <a:lnSpc>
                <a:spcPct val="100000"/>
              </a:lnSpc>
              <a:spcBef>
                <a:spcPts val="0"/>
              </a:spcBef>
              <a:spcAft>
                <a:spcPts val="0"/>
              </a:spcAft>
              <a:buNone/>
              <a:defRPr b="1" sz="2200">
                <a:solidFill>
                  <a:schemeClr val="accent1"/>
                </a:solidFill>
                <a:latin typeface="Nunito"/>
                <a:ea typeface="Nunito"/>
                <a:cs typeface="Nunito"/>
                <a:sym typeface="Nunito"/>
              </a:defRPr>
            </a:lvl1pPr>
            <a:lvl2pPr lvl="1" rtl="0" algn="ctr">
              <a:lnSpc>
                <a:spcPct val="115000"/>
              </a:lnSpc>
              <a:spcBef>
                <a:spcPts val="0"/>
              </a:spcBef>
              <a:spcAft>
                <a:spcPts val="0"/>
              </a:spcAft>
              <a:buSzPts val="2400"/>
              <a:buFont typeface="Open Sans"/>
              <a:buNone/>
              <a:defRPr b="1" sz="2400">
                <a:latin typeface="Open Sans"/>
                <a:ea typeface="Open Sans"/>
                <a:cs typeface="Open Sans"/>
                <a:sym typeface="Open Sans"/>
              </a:defRPr>
            </a:lvl2pPr>
            <a:lvl3pPr lvl="2" rtl="0" algn="ctr">
              <a:lnSpc>
                <a:spcPct val="115000"/>
              </a:lnSpc>
              <a:spcBef>
                <a:spcPts val="0"/>
              </a:spcBef>
              <a:spcAft>
                <a:spcPts val="0"/>
              </a:spcAft>
              <a:buSzPts val="2400"/>
              <a:buFont typeface="Open Sans"/>
              <a:buNone/>
              <a:defRPr b="1" sz="2400">
                <a:latin typeface="Open Sans"/>
                <a:ea typeface="Open Sans"/>
                <a:cs typeface="Open Sans"/>
                <a:sym typeface="Open Sans"/>
              </a:defRPr>
            </a:lvl3pPr>
            <a:lvl4pPr lvl="3" rtl="0" algn="ctr">
              <a:lnSpc>
                <a:spcPct val="115000"/>
              </a:lnSpc>
              <a:spcBef>
                <a:spcPts val="0"/>
              </a:spcBef>
              <a:spcAft>
                <a:spcPts val="0"/>
              </a:spcAft>
              <a:buSzPts val="2400"/>
              <a:buFont typeface="Open Sans"/>
              <a:buNone/>
              <a:defRPr b="1" sz="2400">
                <a:latin typeface="Open Sans"/>
                <a:ea typeface="Open Sans"/>
                <a:cs typeface="Open Sans"/>
                <a:sym typeface="Open Sans"/>
              </a:defRPr>
            </a:lvl4pPr>
            <a:lvl5pPr lvl="4" rtl="0" algn="ctr">
              <a:lnSpc>
                <a:spcPct val="115000"/>
              </a:lnSpc>
              <a:spcBef>
                <a:spcPts val="0"/>
              </a:spcBef>
              <a:spcAft>
                <a:spcPts val="0"/>
              </a:spcAft>
              <a:buSzPts val="2400"/>
              <a:buFont typeface="Open Sans"/>
              <a:buNone/>
              <a:defRPr b="1" sz="2400">
                <a:latin typeface="Open Sans"/>
                <a:ea typeface="Open Sans"/>
                <a:cs typeface="Open Sans"/>
                <a:sym typeface="Open Sans"/>
              </a:defRPr>
            </a:lvl5pPr>
            <a:lvl6pPr lvl="5" rtl="0" algn="ctr">
              <a:lnSpc>
                <a:spcPct val="115000"/>
              </a:lnSpc>
              <a:spcBef>
                <a:spcPts val="0"/>
              </a:spcBef>
              <a:spcAft>
                <a:spcPts val="0"/>
              </a:spcAft>
              <a:buSzPts val="2400"/>
              <a:buFont typeface="Open Sans"/>
              <a:buNone/>
              <a:defRPr b="1" sz="2400">
                <a:latin typeface="Open Sans"/>
                <a:ea typeface="Open Sans"/>
                <a:cs typeface="Open Sans"/>
                <a:sym typeface="Open Sans"/>
              </a:defRPr>
            </a:lvl6pPr>
            <a:lvl7pPr lvl="6" rtl="0" algn="ctr">
              <a:lnSpc>
                <a:spcPct val="115000"/>
              </a:lnSpc>
              <a:spcBef>
                <a:spcPts val="0"/>
              </a:spcBef>
              <a:spcAft>
                <a:spcPts val="0"/>
              </a:spcAft>
              <a:buSzPts val="2400"/>
              <a:buFont typeface="Open Sans"/>
              <a:buNone/>
              <a:defRPr b="1" sz="2400">
                <a:latin typeface="Open Sans"/>
                <a:ea typeface="Open Sans"/>
                <a:cs typeface="Open Sans"/>
                <a:sym typeface="Open Sans"/>
              </a:defRPr>
            </a:lvl7pPr>
            <a:lvl8pPr lvl="7" rtl="0" algn="ctr">
              <a:lnSpc>
                <a:spcPct val="115000"/>
              </a:lnSpc>
              <a:spcBef>
                <a:spcPts val="0"/>
              </a:spcBef>
              <a:spcAft>
                <a:spcPts val="0"/>
              </a:spcAft>
              <a:buSzPts val="2400"/>
              <a:buFont typeface="Open Sans"/>
              <a:buNone/>
              <a:defRPr b="1" sz="2400">
                <a:latin typeface="Open Sans"/>
                <a:ea typeface="Open Sans"/>
                <a:cs typeface="Open Sans"/>
                <a:sym typeface="Open Sans"/>
              </a:defRPr>
            </a:lvl8pPr>
            <a:lvl9pPr lvl="8" rtl="0" algn="ctr">
              <a:lnSpc>
                <a:spcPct val="115000"/>
              </a:lnSpc>
              <a:spcBef>
                <a:spcPts val="0"/>
              </a:spcBef>
              <a:spcAft>
                <a:spcPts val="0"/>
              </a:spcAft>
              <a:buSzPts val="2400"/>
              <a:buFont typeface="Open Sans"/>
              <a:buNone/>
              <a:defRPr b="1" sz="2400">
                <a:latin typeface="Open Sans"/>
                <a:ea typeface="Open Sans"/>
                <a:cs typeface="Open Sans"/>
                <a:sym typeface="Open Sans"/>
              </a:defRPr>
            </a:lvl9pPr>
          </a:lstStyle>
          <a:p/>
        </p:txBody>
      </p:sp>
      <p:sp>
        <p:nvSpPr>
          <p:cNvPr id="265" name="Google Shape;265;p31"/>
          <p:cNvSpPr txBox="1"/>
          <p:nvPr>
            <p:ph idx="1" type="body"/>
          </p:nvPr>
        </p:nvSpPr>
        <p:spPr>
          <a:xfrm>
            <a:off x="2276475" y="2036453"/>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66" name="Google Shape;266;p31"/>
          <p:cNvSpPr txBox="1"/>
          <p:nvPr>
            <p:ph idx="2" type="body"/>
          </p:nvPr>
        </p:nvSpPr>
        <p:spPr>
          <a:xfrm>
            <a:off x="2276475" y="1820453"/>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67" name="Google Shape;267;p31"/>
          <p:cNvSpPr txBox="1"/>
          <p:nvPr>
            <p:ph idx="3" type="body"/>
          </p:nvPr>
        </p:nvSpPr>
        <p:spPr>
          <a:xfrm>
            <a:off x="6448850" y="2036453"/>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68" name="Google Shape;268;p31"/>
          <p:cNvSpPr txBox="1"/>
          <p:nvPr>
            <p:ph idx="4" type="body"/>
          </p:nvPr>
        </p:nvSpPr>
        <p:spPr>
          <a:xfrm>
            <a:off x="6448850" y="1820453"/>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69" name="Google Shape;269;p31"/>
          <p:cNvSpPr txBox="1"/>
          <p:nvPr>
            <p:ph idx="5" type="body"/>
          </p:nvPr>
        </p:nvSpPr>
        <p:spPr>
          <a:xfrm>
            <a:off x="6448850" y="3755632"/>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70" name="Google Shape;270;p31"/>
          <p:cNvSpPr txBox="1"/>
          <p:nvPr>
            <p:ph idx="6" type="body"/>
          </p:nvPr>
        </p:nvSpPr>
        <p:spPr>
          <a:xfrm>
            <a:off x="6448850" y="3539632"/>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b="1"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b="1" i="0" sz="1400" u="none" cap="none" strike="noStrike">
                <a:solidFill>
                  <a:schemeClr val="dk2"/>
                </a:solidFill>
                <a:latin typeface="Open Sans"/>
                <a:ea typeface="Open Sans"/>
                <a:cs typeface="Open Sans"/>
                <a:sym typeface="Open Sans"/>
              </a:defRPr>
            </a:lvl9pPr>
          </a:lstStyle>
          <a:p/>
        </p:txBody>
      </p:sp>
      <p:sp>
        <p:nvSpPr>
          <p:cNvPr id="271" name="Google Shape;271;p31"/>
          <p:cNvSpPr txBox="1"/>
          <p:nvPr>
            <p:ph idx="7" type="body"/>
          </p:nvPr>
        </p:nvSpPr>
        <p:spPr>
          <a:xfrm>
            <a:off x="2276450" y="3723368"/>
            <a:ext cx="2295600" cy="3936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228600" lvl="1" marL="914400" marR="0" rtl="0">
              <a:lnSpc>
                <a:spcPct val="115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2pPr>
            <a:lvl3pPr indent="-228600" lvl="2" marL="13716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3pPr>
            <a:lvl4pPr indent="-228600" lvl="3" marL="18288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4pPr>
            <a:lvl5pPr indent="-228600" lvl="4" marL="2286000" marR="0" rtl="0">
              <a:lnSpc>
                <a:spcPct val="150000"/>
              </a:lnSpc>
              <a:spcBef>
                <a:spcPts val="400"/>
              </a:spcBef>
              <a:spcAft>
                <a:spcPts val="0"/>
              </a:spcAft>
              <a:buClr>
                <a:schemeClr val="dk2"/>
              </a:buClr>
              <a:buSzPts val="1400"/>
              <a:buFont typeface="Open Sans"/>
              <a:buNone/>
              <a:defRPr i="0" sz="1400" u="none" cap="none" strike="noStrike">
                <a:solidFill>
                  <a:schemeClr val="dk2"/>
                </a:solidFill>
                <a:latin typeface="Open Sans"/>
                <a:ea typeface="Open Sans"/>
                <a:cs typeface="Open Sans"/>
                <a:sym typeface="Open Sans"/>
              </a:defRPr>
            </a:lvl5pPr>
            <a:lvl6pPr indent="-317500" lvl="5" marL="27432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6pPr>
            <a:lvl7pPr indent="-317500" lvl="6" marL="32004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7pPr>
            <a:lvl8pPr indent="-317500" lvl="7" marL="36576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8pPr>
            <a:lvl9pPr indent="-317500" lvl="8" marL="4114800" marR="0" rtl="0">
              <a:lnSpc>
                <a:spcPct val="90000"/>
              </a:lnSpc>
              <a:spcBef>
                <a:spcPts val="400"/>
              </a:spcBef>
              <a:spcAft>
                <a:spcPts val="0"/>
              </a:spcAft>
              <a:buClr>
                <a:schemeClr val="dk2"/>
              </a:buClr>
              <a:buSzPts val="1400"/>
              <a:buFont typeface="Open Sans"/>
              <a:buChar char="•"/>
              <a:defRPr i="0" sz="1400" u="none" cap="none" strike="noStrike">
                <a:solidFill>
                  <a:schemeClr val="dk2"/>
                </a:solidFill>
                <a:latin typeface="Open Sans"/>
                <a:ea typeface="Open Sans"/>
                <a:cs typeface="Open Sans"/>
                <a:sym typeface="Open Sans"/>
              </a:defRPr>
            </a:lvl9pPr>
          </a:lstStyle>
          <a:p/>
        </p:txBody>
      </p:sp>
      <p:sp>
        <p:nvSpPr>
          <p:cNvPr id="272" name="Google Shape;272;p31"/>
          <p:cNvSpPr txBox="1"/>
          <p:nvPr>
            <p:ph idx="8" type="body"/>
          </p:nvPr>
        </p:nvSpPr>
        <p:spPr>
          <a:xfrm>
            <a:off x="2276450" y="3507368"/>
            <a:ext cx="2295600" cy="216000"/>
          </a:xfrm>
          <a:prstGeom prst="rect">
            <a:avLst/>
          </a:prstGeom>
          <a:noFill/>
          <a:ln>
            <a:noFill/>
          </a:ln>
        </p:spPr>
        <p:txBody>
          <a:bodyPr anchorCtr="0" anchor="t" bIns="0" lIns="0" spcFirstLastPara="1" rIns="0" wrap="square" tIns="0">
            <a:noAutofit/>
          </a:bodyPr>
          <a:lstStyle>
            <a:lvl1pPr indent="-228600" lvl="0" marL="457200" marR="0" rtl="0">
              <a:lnSpc>
                <a:spcPct val="115000"/>
              </a:lnSpc>
              <a:spcBef>
                <a:spcPts val="800"/>
              </a:spcBef>
              <a:spcAft>
                <a:spcPts val="0"/>
              </a:spcAft>
              <a:buSzPts val="1400"/>
              <a:buNone/>
              <a:defRPr b="1" i="0" sz="1400" u="none" cap="none" strike="noStrike"/>
            </a:lvl1pPr>
            <a:lvl2pPr indent="-228600" lvl="1" marL="914400" marR="0" rtl="0">
              <a:lnSpc>
                <a:spcPct val="115000"/>
              </a:lnSpc>
              <a:spcBef>
                <a:spcPts val="400"/>
              </a:spcBef>
              <a:spcAft>
                <a:spcPts val="0"/>
              </a:spcAft>
              <a:buSzPts val="1400"/>
              <a:buNone/>
              <a:defRPr b="1" i="0" sz="1400" u="none" cap="none" strike="noStrike"/>
            </a:lvl2pPr>
            <a:lvl3pPr indent="-228600" lvl="2" marL="1371600" marR="0" rtl="0">
              <a:lnSpc>
                <a:spcPct val="150000"/>
              </a:lnSpc>
              <a:spcBef>
                <a:spcPts val="400"/>
              </a:spcBef>
              <a:spcAft>
                <a:spcPts val="0"/>
              </a:spcAft>
              <a:buSzPts val="1400"/>
              <a:buNone/>
              <a:defRPr b="1" i="0" sz="1400" u="none" cap="none" strike="noStrike"/>
            </a:lvl3pPr>
            <a:lvl4pPr indent="-228600" lvl="3" marL="1828800" marR="0" rtl="0">
              <a:lnSpc>
                <a:spcPct val="150000"/>
              </a:lnSpc>
              <a:spcBef>
                <a:spcPts val="400"/>
              </a:spcBef>
              <a:spcAft>
                <a:spcPts val="0"/>
              </a:spcAft>
              <a:buSzPts val="1400"/>
              <a:buNone/>
              <a:defRPr b="1" i="0" sz="1400" u="none" cap="none" strike="noStrike"/>
            </a:lvl4pPr>
            <a:lvl5pPr indent="-228600" lvl="4" marL="2286000" marR="0" rtl="0">
              <a:lnSpc>
                <a:spcPct val="150000"/>
              </a:lnSpc>
              <a:spcBef>
                <a:spcPts val="400"/>
              </a:spcBef>
              <a:spcAft>
                <a:spcPts val="0"/>
              </a:spcAft>
              <a:buSzPts val="1400"/>
              <a:buNone/>
              <a:defRPr b="1" i="0" sz="1400" u="none" cap="none" strike="noStrike"/>
            </a:lvl5pPr>
            <a:lvl6pPr indent="-317500" lvl="5" marL="2743200" marR="0" rtl="0">
              <a:lnSpc>
                <a:spcPct val="90000"/>
              </a:lnSpc>
              <a:spcBef>
                <a:spcPts val="400"/>
              </a:spcBef>
              <a:spcAft>
                <a:spcPts val="0"/>
              </a:spcAft>
              <a:buSzPts val="1400"/>
              <a:buChar char="•"/>
              <a:defRPr b="1" i="0" sz="1400" u="none" cap="none" strike="noStrike"/>
            </a:lvl6pPr>
            <a:lvl7pPr indent="-317500" lvl="6" marL="3200400" marR="0" rtl="0">
              <a:lnSpc>
                <a:spcPct val="90000"/>
              </a:lnSpc>
              <a:spcBef>
                <a:spcPts val="400"/>
              </a:spcBef>
              <a:spcAft>
                <a:spcPts val="0"/>
              </a:spcAft>
              <a:buSzPts val="1400"/>
              <a:buChar char="•"/>
              <a:defRPr b="1" i="0" sz="1400" u="none" cap="none" strike="noStrike"/>
            </a:lvl7pPr>
            <a:lvl8pPr indent="-317500" lvl="7" marL="3657600" marR="0" rtl="0">
              <a:lnSpc>
                <a:spcPct val="90000"/>
              </a:lnSpc>
              <a:spcBef>
                <a:spcPts val="400"/>
              </a:spcBef>
              <a:spcAft>
                <a:spcPts val="0"/>
              </a:spcAft>
              <a:buSzPts val="1400"/>
              <a:buChar char="•"/>
              <a:defRPr b="1" i="0" sz="1400" u="none" cap="none" strike="noStrike"/>
            </a:lvl8pPr>
            <a:lvl9pPr indent="-317500" lvl="8" marL="4114800" marR="0" rtl="0">
              <a:lnSpc>
                <a:spcPct val="90000"/>
              </a:lnSpc>
              <a:spcBef>
                <a:spcPts val="400"/>
              </a:spcBef>
              <a:spcAft>
                <a:spcPts val="0"/>
              </a:spcAft>
              <a:buSzPts val="1400"/>
              <a:buChar char="•"/>
              <a:defRPr b="1" i="0" sz="1400" u="none" cap="none" strike="noStrike"/>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2_Custom Layout 1 1" showMasterSp="0">
  <p:cSld name="92_Custom Layout_1_1">
    <p:spTree>
      <p:nvGrpSpPr>
        <p:cNvPr id="273" name="Shape 273"/>
        <p:cNvGrpSpPr/>
        <p:nvPr/>
      </p:nvGrpSpPr>
      <p:grpSpPr>
        <a:xfrm>
          <a:off x="0" y="0"/>
          <a:ext cx="0" cy="0"/>
          <a:chOff x="0" y="0"/>
          <a:chExt cx="0" cy="0"/>
        </a:xfrm>
      </p:grpSpPr>
      <p:pic>
        <p:nvPicPr>
          <p:cNvPr id="274" name="Google Shape;274;p32"/>
          <p:cNvPicPr preferRelativeResize="0"/>
          <p:nvPr/>
        </p:nvPicPr>
        <p:blipFill>
          <a:blip r:embed="rId2">
            <a:alphaModFix/>
          </a:blip>
          <a:stretch>
            <a:fillRect/>
          </a:stretch>
        </p:blipFill>
        <p:spPr>
          <a:xfrm>
            <a:off x="-58078" y="-34800"/>
            <a:ext cx="9260157" cy="5213101"/>
          </a:xfrm>
          <a:prstGeom prst="rect">
            <a:avLst/>
          </a:prstGeom>
          <a:noFill/>
          <a:ln>
            <a:noFill/>
          </a:ln>
        </p:spPr>
      </p:pic>
      <p:sp>
        <p:nvSpPr>
          <p:cNvPr id="275" name="Google Shape;275;p32"/>
          <p:cNvSpPr txBox="1"/>
          <p:nvPr/>
        </p:nvSpPr>
        <p:spPr>
          <a:xfrm>
            <a:off x="459581" y="2816363"/>
            <a:ext cx="5291700" cy="2155200"/>
          </a:xfrm>
          <a:prstGeom prst="rect">
            <a:avLst/>
          </a:prstGeom>
          <a:noFill/>
          <a:ln>
            <a:noFill/>
          </a:ln>
        </p:spPr>
        <p:txBody>
          <a:bodyPr anchorCtr="0" anchor="t" bIns="0" lIns="0" spcFirstLastPara="1" rIns="0" wrap="square" tIns="144000">
            <a:noAutofit/>
          </a:bodyPr>
          <a:lstStyle/>
          <a:p>
            <a:pPr indent="0" lvl="0" marL="0" rtl="0" algn="l">
              <a:lnSpc>
                <a:spcPct val="80000"/>
              </a:lnSpc>
              <a:spcBef>
                <a:spcPts val="0"/>
              </a:spcBef>
              <a:spcAft>
                <a:spcPts val="0"/>
              </a:spcAft>
              <a:buNone/>
            </a:pPr>
            <a:r>
              <a:t/>
            </a:r>
            <a:endParaRPr b="1" sz="4400">
              <a:solidFill>
                <a:srgbClr val="FFFFFF"/>
              </a:solidFill>
              <a:latin typeface="Open Sans"/>
              <a:ea typeface="Open Sans"/>
              <a:cs typeface="Open Sans"/>
              <a:sym typeface="Open Sans"/>
            </a:endParaRPr>
          </a:p>
        </p:txBody>
      </p:sp>
      <p:sp>
        <p:nvSpPr>
          <p:cNvPr id="276" name="Google Shape;276;p32"/>
          <p:cNvSpPr txBox="1"/>
          <p:nvPr>
            <p:ph type="title"/>
          </p:nvPr>
        </p:nvSpPr>
        <p:spPr>
          <a:xfrm>
            <a:off x="575381" y="2965425"/>
            <a:ext cx="5702100" cy="1740000"/>
          </a:xfrm>
          <a:prstGeom prst="rect">
            <a:avLst/>
          </a:prstGeom>
          <a:noFill/>
          <a:ln>
            <a:noFill/>
          </a:ln>
        </p:spPr>
        <p:txBody>
          <a:bodyPr anchorCtr="0" anchor="t" bIns="0" lIns="0" spcFirstLastPara="1" rIns="0" wrap="square" tIns="144000">
            <a:noAutofit/>
          </a:bodyPr>
          <a:lstStyle>
            <a:lvl1pPr lvl="0" rtl="0" algn="l">
              <a:lnSpc>
                <a:spcPct val="80000"/>
              </a:lnSpc>
              <a:spcBef>
                <a:spcPts val="0"/>
              </a:spcBef>
              <a:spcAft>
                <a:spcPts val="0"/>
              </a:spcAft>
              <a:buClr>
                <a:srgbClr val="FFFFFF"/>
              </a:buClr>
              <a:buSzPts val="4400"/>
              <a:buFont typeface="Nunito"/>
              <a:buNone/>
              <a:defRPr b="1" sz="4400">
                <a:solidFill>
                  <a:srgbClr val="FFFFFF"/>
                </a:solidFill>
                <a:latin typeface="Nunito"/>
                <a:ea typeface="Nunito"/>
                <a:cs typeface="Nunito"/>
                <a:sym typeface="Nunito"/>
              </a:defRPr>
            </a:lvl1pPr>
            <a:lvl2pPr lvl="1" rtl="0" algn="l">
              <a:lnSpc>
                <a:spcPct val="115000"/>
              </a:lnSpc>
              <a:spcBef>
                <a:spcPts val="0"/>
              </a:spcBef>
              <a:spcAft>
                <a:spcPts val="0"/>
              </a:spcAft>
              <a:buSzPts val="4400"/>
              <a:buFont typeface="Open Sans"/>
              <a:buNone/>
              <a:defRPr b="1" sz="4400">
                <a:latin typeface="Open Sans"/>
                <a:ea typeface="Open Sans"/>
                <a:cs typeface="Open Sans"/>
                <a:sym typeface="Open Sans"/>
              </a:defRPr>
            </a:lvl2pPr>
            <a:lvl3pPr lvl="2" rtl="0" algn="l">
              <a:lnSpc>
                <a:spcPct val="115000"/>
              </a:lnSpc>
              <a:spcBef>
                <a:spcPts val="0"/>
              </a:spcBef>
              <a:spcAft>
                <a:spcPts val="0"/>
              </a:spcAft>
              <a:buSzPts val="4400"/>
              <a:buFont typeface="Open Sans"/>
              <a:buNone/>
              <a:defRPr b="1" sz="4400">
                <a:latin typeface="Open Sans"/>
                <a:ea typeface="Open Sans"/>
                <a:cs typeface="Open Sans"/>
                <a:sym typeface="Open Sans"/>
              </a:defRPr>
            </a:lvl3pPr>
            <a:lvl4pPr lvl="3" rtl="0" algn="l">
              <a:lnSpc>
                <a:spcPct val="115000"/>
              </a:lnSpc>
              <a:spcBef>
                <a:spcPts val="0"/>
              </a:spcBef>
              <a:spcAft>
                <a:spcPts val="0"/>
              </a:spcAft>
              <a:buSzPts val="4400"/>
              <a:buFont typeface="Open Sans"/>
              <a:buNone/>
              <a:defRPr b="1" sz="4400">
                <a:latin typeface="Open Sans"/>
                <a:ea typeface="Open Sans"/>
                <a:cs typeface="Open Sans"/>
                <a:sym typeface="Open Sans"/>
              </a:defRPr>
            </a:lvl4pPr>
            <a:lvl5pPr lvl="4" rtl="0" algn="l">
              <a:lnSpc>
                <a:spcPct val="115000"/>
              </a:lnSpc>
              <a:spcBef>
                <a:spcPts val="0"/>
              </a:spcBef>
              <a:spcAft>
                <a:spcPts val="0"/>
              </a:spcAft>
              <a:buSzPts val="4400"/>
              <a:buFont typeface="Open Sans"/>
              <a:buNone/>
              <a:defRPr b="1" sz="4400">
                <a:latin typeface="Open Sans"/>
                <a:ea typeface="Open Sans"/>
                <a:cs typeface="Open Sans"/>
                <a:sym typeface="Open Sans"/>
              </a:defRPr>
            </a:lvl5pPr>
            <a:lvl6pPr lvl="5" rtl="0" algn="l">
              <a:lnSpc>
                <a:spcPct val="115000"/>
              </a:lnSpc>
              <a:spcBef>
                <a:spcPts val="0"/>
              </a:spcBef>
              <a:spcAft>
                <a:spcPts val="0"/>
              </a:spcAft>
              <a:buSzPts val="4400"/>
              <a:buFont typeface="Open Sans"/>
              <a:buNone/>
              <a:defRPr b="1" sz="4400">
                <a:latin typeface="Open Sans"/>
                <a:ea typeface="Open Sans"/>
                <a:cs typeface="Open Sans"/>
                <a:sym typeface="Open Sans"/>
              </a:defRPr>
            </a:lvl6pPr>
            <a:lvl7pPr lvl="6" rtl="0" algn="l">
              <a:lnSpc>
                <a:spcPct val="115000"/>
              </a:lnSpc>
              <a:spcBef>
                <a:spcPts val="0"/>
              </a:spcBef>
              <a:spcAft>
                <a:spcPts val="0"/>
              </a:spcAft>
              <a:buSzPts val="4400"/>
              <a:buFont typeface="Open Sans"/>
              <a:buNone/>
              <a:defRPr b="1" sz="4400">
                <a:latin typeface="Open Sans"/>
                <a:ea typeface="Open Sans"/>
                <a:cs typeface="Open Sans"/>
                <a:sym typeface="Open Sans"/>
              </a:defRPr>
            </a:lvl7pPr>
            <a:lvl8pPr lvl="7" rtl="0" algn="l">
              <a:lnSpc>
                <a:spcPct val="115000"/>
              </a:lnSpc>
              <a:spcBef>
                <a:spcPts val="0"/>
              </a:spcBef>
              <a:spcAft>
                <a:spcPts val="0"/>
              </a:spcAft>
              <a:buSzPts val="4400"/>
              <a:buFont typeface="Open Sans"/>
              <a:buNone/>
              <a:defRPr b="1" sz="4400">
                <a:latin typeface="Open Sans"/>
                <a:ea typeface="Open Sans"/>
                <a:cs typeface="Open Sans"/>
                <a:sym typeface="Open Sans"/>
              </a:defRPr>
            </a:lvl8pPr>
            <a:lvl9pPr lvl="8" rtl="0" algn="l">
              <a:lnSpc>
                <a:spcPct val="115000"/>
              </a:lnSpc>
              <a:spcBef>
                <a:spcPts val="0"/>
              </a:spcBef>
              <a:spcAft>
                <a:spcPts val="0"/>
              </a:spcAft>
              <a:buSzPts val="4400"/>
              <a:buFont typeface="Open Sans"/>
              <a:buNone/>
              <a:defRPr b="1" sz="4400">
                <a:latin typeface="Open Sans"/>
                <a:ea typeface="Open Sans"/>
                <a:cs typeface="Open Sans"/>
                <a:sym typeface="Open Sans"/>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 texte">
  <p:cSld name="1_Pix Titre simple 2_4">
    <p:spTree>
      <p:nvGrpSpPr>
        <p:cNvPr id="277" name="Shape 277"/>
        <p:cNvGrpSpPr/>
        <p:nvPr/>
      </p:nvGrpSpPr>
      <p:grpSpPr>
        <a:xfrm>
          <a:off x="0" y="0"/>
          <a:ext cx="0" cy="0"/>
          <a:chOff x="0" y="0"/>
          <a:chExt cx="0" cy="0"/>
        </a:xfrm>
      </p:grpSpPr>
      <p:sp>
        <p:nvSpPr>
          <p:cNvPr id="278" name="Google Shape;278;p33"/>
          <p:cNvSpPr txBox="1"/>
          <p:nvPr>
            <p:ph type="title"/>
          </p:nvPr>
        </p:nvSpPr>
        <p:spPr>
          <a:xfrm>
            <a:off x="1900125" y="423850"/>
            <a:ext cx="6220800" cy="911100"/>
          </a:xfrm>
          <a:prstGeom prst="rect">
            <a:avLst/>
          </a:prstGeom>
          <a:noFill/>
          <a:ln>
            <a:noFill/>
          </a:ln>
        </p:spPr>
        <p:txBody>
          <a:bodyPr anchorCtr="0" anchor="ctr" bIns="0" lIns="0" spcFirstLastPara="1" rIns="0" wrap="square" tIns="0">
            <a:spAutoFit/>
          </a:bodyPr>
          <a:lstStyle>
            <a:lvl1pPr lvl="0" marR="0" rtl="0" algn="ctr">
              <a:lnSpc>
                <a:spcPct val="115000"/>
              </a:lnSpc>
              <a:spcBef>
                <a:spcPts val="1000"/>
              </a:spcBef>
              <a:spcAft>
                <a:spcPts val="0"/>
              </a:spcAft>
              <a:buClr>
                <a:srgbClr val="FFFFFF"/>
              </a:buClr>
              <a:buSzPts val="3600"/>
              <a:buFont typeface="Nunito"/>
              <a:buNone/>
              <a:defRPr b="1" i="0" sz="2700" u="none" cap="none" strike="noStrike">
                <a:solidFill>
                  <a:schemeClr val="accent3"/>
                </a:solidFill>
                <a:latin typeface="Nunito"/>
                <a:ea typeface="Nunito"/>
                <a:cs typeface="Nunito"/>
                <a:sym typeface="Nunito"/>
              </a:defRPr>
            </a:lvl1pPr>
            <a:lvl2pPr lvl="1" marR="0" rtl="0" algn="l">
              <a:lnSpc>
                <a:spcPct val="100000"/>
              </a:lnSpc>
              <a:spcBef>
                <a:spcPts val="100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79" name="Google Shape;279;p33"/>
          <p:cNvSpPr txBox="1"/>
          <p:nvPr>
            <p:ph idx="1" type="body"/>
          </p:nvPr>
        </p:nvSpPr>
        <p:spPr>
          <a:xfrm>
            <a:off x="1704494" y="1842550"/>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304800" lvl="1" marL="9144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2pPr>
            <a:lvl3pPr indent="-304800" lvl="2" marL="13716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3pPr>
            <a:lvl4pPr indent="-304800" lvl="3" marL="18288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4pPr>
            <a:lvl5pPr indent="-304800" lvl="4" marL="22860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5pPr>
            <a:lvl6pPr indent="-304800" lvl="5" marL="27432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6pPr>
            <a:lvl7pPr indent="-304800" lvl="6" marL="32004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7pPr>
            <a:lvl8pPr indent="-304800" lvl="7" marL="36576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8pPr>
            <a:lvl9pPr indent="-304800" lvl="8" marL="41148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imple 1">
  <p:cSld name="1_Pix Titre simple 2_1">
    <p:spTree>
      <p:nvGrpSpPr>
        <p:cNvPr id="280" name="Shape 280"/>
        <p:cNvGrpSpPr/>
        <p:nvPr/>
      </p:nvGrpSpPr>
      <p:grpSpPr>
        <a:xfrm>
          <a:off x="0" y="0"/>
          <a:ext cx="0" cy="0"/>
          <a:chOff x="0" y="0"/>
          <a:chExt cx="0" cy="0"/>
        </a:xfrm>
      </p:grpSpPr>
      <p:sp>
        <p:nvSpPr>
          <p:cNvPr id="281" name="Google Shape;281;p34"/>
          <p:cNvSpPr txBox="1"/>
          <p:nvPr>
            <p:ph type="title"/>
          </p:nvPr>
        </p:nvSpPr>
        <p:spPr>
          <a:xfrm>
            <a:off x="1900125" y="423850"/>
            <a:ext cx="6220800" cy="911100"/>
          </a:xfrm>
          <a:prstGeom prst="rect">
            <a:avLst/>
          </a:prstGeom>
          <a:noFill/>
          <a:ln>
            <a:noFill/>
          </a:ln>
        </p:spPr>
        <p:txBody>
          <a:bodyPr anchorCtr="0" anchor="ctr" bIns="0" lIns="0" spcFirstLastPara="1" rIns="0" wrap="square" tIns="0">
            <a:spAutoFit/>
          </a:bodyPr>
          <a:lstStyle>
            <a:lvl1pPr lvl="0" marR="0" rtl="0" algn="ctr">
              <a:lnSpc>
                <a:spcPct val="115000"/>
              </a:lnSpc>
              <a:spcBef>
                <a:spcPts val="1000"/>
              </a:spcBef>
              <a:spcAft>
                <a:spcPts val="0"/>
              </a:spcAft>
              <a:buClr>
                <a:srgbClr val="FFFFFF"/>
              </a:buClr>
              <a:buSzPts val="3600"/>
              <a:buFont typeface="Nunito"/>
              <a:buNone/>
              <a:defRPr b="1" i="0" sz="2700" u="none" cap="none" strike="noStrike">
                <a:solidFill>
                  <a:schemeClr val="accent3"/>
                </a:solidFill>
                <a:latin typeface="Nunito"/>
                <a:ea typeface="Nunito"/>
                <a:cs typeface="Nunito"/>
                <a:sym typeface="Nunito"/>
              </a:defRPr>
            </a:lvl1pPr>
            <a:lvl2pPr lvl="1" marR="0" rtl="0" algn="l">
              <a:lnSpc>
                <a:spcPct val="100000"/>
              </a:lnSpc>
              <a:spcBef>
                <a:spcPts val="100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bannière">
  <p:cSld name="Pix Titre - bande verticale_2">
    <p:spTree>
      <p:nvGrpSpPr>
        <p:cNvPr id="282" name="Shape 282"/>
        <p:cNvGrpSpPr/>
        <p:nvPr/>
      </p:nvGrpSpPr>
      <p:grpSpPr>
        <a:xfrm>
          <a:off x="0" y="0"/>
          <a:ext cx="0" cy="0"/>
          <a:chOff x="0" y="0"/>
          <a:chExt cx="0" cy="0"/>
        </a:xfrm>
      </p:grpSpPr>
      <p:sp>
        <p:nvSpPr>
          <p:cNvPr id="283" name="Google Shape;283;p35"/>
          <p:cNvSpPr/>
          <p:nvPr/>
        </p:nvSpPr>
        <p:spPr>
          <a:xfrm>
            <a:off x="275" y="-10600"/>
            <a:ext cx="9144000" cy="515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5"/>
          <p:cNvSpPr/>
          <p:nvPr/>
        </p:nvSpPr>
        <p:spPr>
          <a:xfrm>
            <a:off x="-1" y="96"/>
            <a:ext cx="9144000" cy="1537183"/>
          </a:xfrm>
          <a:custGeom>
            <a:rect b="b" l="l" r="r" t="t"/>
            <a:pathLst>
              <a:path extrusionOk="0" h="2049577" w="12192000">
                <a:moveTo>
                  <a:pt x="0" y="0"/>
                </a:moveTo>
                <a:lnTo>
                  <a:pt x="12192000" y="0"/>
                </a:lnTo>
                <a:cubicBezTo>
                  <a:pt x="12190614" y="417909"/>
                  <a:pt x="12189229" y="1110138"/>
                  <a:pt x="12187843" y="1528047"/>
                </a:cubicBezTo>
                <a:cubicBezTo>
                  <a:pt x="12185330" y="1520161"/>
                  <a:pt x="8463267" y="2051629"/>
                  <a:pt x="6046851" y="2049572"/>
                </a:cubicBezTo>
                <a:cubicBezTo>
                  <a:pt x="3656236" y="2047036"/>
                  <a:pt x="20602" y="1529287"/>
                  <a:pt x="3816" y="1534219"/>
                </a:cubicBezTo>
                <a:cubicBezTo>
                  <a:pt x="446" y="823642"/>
                  <a:pt x="3370" y="710577"/>
                  <a:pt x="0" y="0"/>
                </a:cubicBezTo>
                <a:close/>
              </a:path>
            </a:pathLst>
          </a:custGeom>
          <a:gradFill>
            <a:gsLst>
              <a:gs pos="0">
                <a:srgbClr val="8845FF"/>
              </a:gs>
              <a:gs pos="100000">
                <a:srgbClr val="3D68FF"/>
              </a:gs>
            </a:gsLst>
            <a:lin ang="7799903" scaled="0"/>
          </a:gra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5" name="Google Shape;285;p35"/>
          <p:cNvSpPr txBox="1"/>
          <p:nvPr>
            <p:ph type="title"/>
          </p:nvPr>
        </p:nvSpPr>
        <p:spPr>
          <a:xfrm>
            <a:off x="947058" y="317798"/>
            <a:ext cx="72498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Open Sans"/>
              <a:buNone/>
              <a:defRPr b="1" i="0" sz="2700" u="none" cap="none" strike="noStrike">
                <a:solidFill>
                  <a:srgbClr val="FFFFFF"/>
                </a:solidFill>
                <a:latin typeface="Open Sans"/>
                <a:ea typeface="Open Sans"/>
                <a:cs typeface="Open Sans"/>
                <a:sym typeface="Open Sans"/>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86" name="Google Shape;286;p35"/>
          <p:cNvSpPr txBox="1"/>
          <p:nvPr/>
        </p:nvSpPr>
        <p:spPr>
          <a:xfrm>
            <a:off x="0" y="4740688"/>
            <a:ext cx="721500" cy="2385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100"/>
              <a:buFont typeface="Arial"/>
              <a:buNone/>
            </a:pPr>
            <a:fld id="{00000000-1234-1234-1234-123412341234}" type="slidenum">
              <a:rPr b="1" i="0" lang="fr-FR" sz="1100" u="none" cap="none" strike="noStrike">
                <a:solidFill>
                  <a:schemeClr val="dk2"/>
                </a:solidFill>
                <a:latin typeface="Open Sans"/>
                <a:ea typeface="Open Sans"/>
                <a:cs typeface="Open Sans"/>
                <a:sym typeface="Open Sans"/>
              </a:rPr>
              <a:t>‹#›</a:t>
            </a:fld>
            <a:endParaRPr b="1" i="0" sz="1100" u="none" cap="none" strike="noStrike">
              <a:solidFill>
                <a:schemeClr val="dk2"/>
              </a:solidFill>
              <a:latin typeface="Open Sans"/>
              <a:ea typeface="Open Sans"/>
              <a:cs typeface="Open Sans"/>
              <a:sym typeface="Open Sans"/>
            </a:endParaRPr>
          </a:p>
        </p:txBody>
      </p:sp>
      <p:sp>
        <p:nvSpPr>
          <p:cNvPr id="287" name="Google Shape;287;p35"/>
          <p:cNvSpPr txBox="1"/>
          <p:nvPr>
            <p:ph idx="1" type="body"/>
          </p:nvPr>
        </p:nvSpPr>
        <p:spPr>
          <a:xfrm>
            <a:off x="947306" y="1819369"/>
            <a:ext cx="7249800" cy="2849700"/>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0"/>
              </a:spcBef>
              <a:spcAft>
                <a:spcPts val="0"/>
              </a:spcAft>
              <a:buClr>
                <a:schemeClr val="dk2"/>
              </a:buClr>
              <a:buSzPts val="1200"/>
              <a:buFont typeface="Open Sans"/>
              <a:buNone/>
              <a:defRPr i="0" sz="1200" u="none" cap="none" strike="noStrike">
                <a:solidFill>
                  <a:schemeClr val="dk2"/>
                </a:solidFill>
                <a:latin typeface="Open Sans"/>
                <a:ea typeface="Open Sans"/>
                <a:cs typeface="Open Sans"/>
                <a:sym typeface="Open Sans"/>
              </a:defRPr>
            </a:lvl1pPr>
            <a:lvl2pPr indent="-304800" lvl="1" marL="9144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2pPr>
            <a:lvl3pPr indent="-304800" lvl="2" marL="13716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3pPr>
            <a:lvl4pPr indent="-304800" lvl="3" marL="18288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4pPr>
            <a:lvl5pPr indent="-304800" lvl="4" marL="22860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5pPr>
            <a:lvl6pPr indent="-304800" lvl="5" marL="27432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6pPr>
            <a:lvl7pPr indent="-304800" lvl="6" marL="32004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7pPr>
            <a:lvl8pPr indent="-304800" lvl="7" marL="36576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8pPr>
            <a:lvl9pPr indent="-304800" lvl="8" marL="4114800" marR="0" rtl="0" algn="l">
              <a:lnSpc>
                <a:spcPct val="90000"/>
              </a:lnSpc>
              <a:spcBef>
                <a:spcPts val="400"/>
              </a:spcBef>
              <a:spcAft>
                <a:spcPts val="0"/>
              </a:spcAft>
              <a:buClr>
                <a:schemeClr val="dk2"/>
              </a:buClr>
              <a:buSzPts val="1200"/>
              <a:buFont typeface="Open Sans"/>
              <a:buChar char="•"/>
              <a:defRPr i="0" sz="1200" u="none" cap="none" strike="noStrike">
                <a:solidFill>
                  <a:schemeClr val="dk2"/>
                </a:solidFill>
                <a:latin typeface="Open Sans"/>
                <a:ea typeface="Open Sans"/>
                <a:cs typeface="Open Sans"/>
                <a:sym typeface="Open Sans"/>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imple">
  <p:cSld name="1_Pix Titre simple 2_2_1">
    <p:spTree>
      <p:nvGrpSpPr>
        <p:cNvPr id="288" name="Shape 288"/>
        <p:cNvGrpSpPr/>
        <p:nvPr/>
      </p:nvGrpSpPr>
      <p:grpSpPr>
        <a:xfrm>
          <a:off x="0" y="0"/>
          <a:ext cx="0" cy="0"/>
          <a:chOff x="0" y="0"/>
          <a:chExt cx="0" cy="0"/>
        </a:xfrm>
      </p:grpSpPr>
      <p:sp>
        <p:nvSpPr>
          <p:cNvPr id="289" name="Google Shape;289;p36"/>
          <p:cNvSpPr txBox="1"/>
          <p:nvPr>
            <p:ph type="title"/>
          </p:nvPr>
        </p:nvSpPr>
        <p:spPr>
          <a:xfrm>
            <a:off x="1900125" y="85500"/>
            <a:ext cx="6220800" cy="400200"/>
          </a:xfrm>
          <a:prstGeom prst="rect">
            <a:avLst/>
          </a:prstGeom>
          <a:noFill/>
          <a:ln>
            <a:noFill/>
          </a:ln>
        </p:spPr>
        <p:txBody>
          <a:bodyPr anchorCtr="0" anchor="ctr" bIns="0" lIns="0" spcFirstLastPara="1" rIns="0" wrap="square" tIns="0">
            <a:spAutoFit/>
          </a:bodyPr>
          <a:lstStyle>
            <a:lvl1pPr lvl="0" rtl="0" algn="ctr">
              <a:spcBef>
                <a:spcPts val="0"/>
              </a:spcBef>
              <a:spcAft>
                <a:spcPts val="0"/>
              </a:spcAft>
              <a:buClr>
                <a:srgbClr val="FFFFFF"/>
              </a:buClr>
              <a:buSzPts val="3600"/>
              <a:buFont typeface="Nunito"/>
              <a:buNone/>
              <a:defRPr b="1" i="0" sz="2000" u="none" cap="none" strike="noStrike">
                <a:solidFill>
                  <a:schemeClr val="accent1"/>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Custom Layout 2">
  <p:cSld name="25_Custom Layout_2">
    <p:bg>
      <p:bgPr>
        <a:solidFill>
          <a:srgbClr val="FAFBFC"/>
        </a:solidFill>
      </p:bgPr>
    </p:bg>
    <p:spTree>
      <p:nvGrpSpPr>
        <p:cNvPr id="290" name="Shape 290"/>
        <p:cNvGrpSpPr/>
        <p:nvPr/>
      </p:nvGrpSpPr>
      <p:grpSpPr>
        <a:xfrm>
          <a:off x="0" y="0"/>
          <a:ext cx="0" cy="0"/>
          <a:chOff x="0" y="0"/>
          <a:chExt cx="0" cy="0"/>
        </a:xfrm>
      </p:grpSpPr>
      <p:sp>
        <p:nvSpPr>
          <p:cNvPr id="291" name="Google Shape;291;p37"/>
          <p:cNvSpPr txBox="1"/>
          <p:nvPr>
            <p:ph idx="12" type="sldNum"/>
          </p:nvPr>
        </p:nvSpPr>
        <p:spPr>
          <a:xfrm>
            <a:off x="-35719" y="4637588"/>
            <a:ext cx="721500" cy="393600"/>
          </a:xfrm>
          <a:prstGeom prst="rect">
            <a:avLst/>
          </a:prstGeom>
          <a:noFill/>
          <a:ln>
            <a:noFill/>
          </a:ln>
        </p:spPr>
        <p:txBody>
          <a:bodyPr anchorCtr="0" anchor="t" bIns="68575" lIns="68575" spcFirstLastPara="1" rIns="68575" wrap="square" tIns="68575">
            <a:noAutofit/>
          </a:bodyPr>
          <a:lstStyle>
            <a:lvl1pPr indent="0" lvl="0"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1pPr>
            <a:lvl2pPr indent="0" lvl="1"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2pPr>
            <a:lvl3pPr indent="0" lvl="2"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3pPr>
            <a:lvl4pPr indent="0" lvl="3"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4pPr>
            <a:lvl5pPr indent="0" lvl="4"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5pPr>
            <a:lvl6pPr indent="0" lvl="5"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6pPr>
            <a:lvl7pPr indent="0" lvl="6"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7pPr>
            <a:lvl8pPr indent="0" lvl="7"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8pPr>
            <a:lvl9pPr indent="0" lvl="8" marL="0" marR="0" rtl="0" algn="ctr">
              <a:lnSpc>
                <a:spcPct val="100000"/>
              </a:lnSpc>
              <a:spcBef>
                <a:spcPts val="0"/>
              </a:spcBef>
              <a:spcAft>
                <a:spcPts val="0"/>
              </a:spcAft>
              <a:buClr>
                <a:srgbClr val="000000"/>
              </a:buClr>
              <a:buSzPts val="1300"/>
              <a:buFont typeface="Arial"/>
              <a:buNone/>
              <a:defRPr b="1" i="0" sz="1300" u="none" cap="none" strike="noStrike">
                <a:solidFill>
                  <a:srgbClr val="FFFFFF"/>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fr-FR"/>
              <a:t>‹#›</a:t>
            </a:fld>
            <a:endParaRPr/>
          </a:p>
        </p:txBody>
      </p:sp>
      <p:sp>
        <p:nvSpPr>
          <p:cNvPr id="292" name="Google Shape;292;p37"/>
          <p:cNvSpPr txBox="1"/>
          <p:nvPr>
            <p:ph type="title"/>
          </p:nvPr>
        </p:nvSpPr>
        <p:spPr>
          <a:xfrm>
            <a:off x="1250156" y="375488"/>
            <a:ext cx="4907700" cy="937500"/>
          </a:xfrm>
          <a:prstGeom prst="rect">
            <a:avLst/>
          </a:prstGeom>
          <a:noFill/>
          <a:ln>
            <a:noFill/>
          </a:ln>
        </p:spPr>
        <p:txBody>
          <a:bodyPr anchorCtr="0" anchor="t" bIns="0" lIns="0" spcFirstLastPara="1" rIns="0" wrap="square" tIns="0">
            <a:noAutofit/>
          </a:bodyPr>
          <a:lstStyle>
            <a:lvl1pPr indent="0" lvl="0" marL="0" marR="0" rtl="0" algn="l">
              <a:lnSpc>
                <a:spcPct val="100000"/>
              </a:lnSpc>
              <a:spcBef>
                <a:spcPts val="0"/>
              </a:spcBef>
              <a:spcAft>
                <a:spcPts val="0"/>
              </a:spcAft>
              <a:buClr>
                <a:srgbClr val="FFFFFF"/>
              </a:buClr>
              <a:buSzPts val="3600"/>
              <a:buFont typeface="Nunito"/>
              <a:buNone/>
              <a:defRPr b="1" sz="2700">
                <a:solidFill>
                  <a:schemeClr val="accent3"/>
                </a:solidFill>
                <a:latin typeface="Nunito"/>
                <a:ea typeface="Nunito"/>
                <a:cs typeface="Nunito"/>
                <a:sym typeface="Nunito"/>
              </a:defRPr>
            </a:lvl1pPr>
            <a:lvl2pPr lvl="1" rtl="0" algn="l">
              <a:lnSpc>
                <a:spcPct val="115000"/>
              </a:lnSpc>
              <a:spcBef>
                <a:spcPts val="0"/>
              </a:spcBef>
              <a:spcAft>
                <a:spcPts val="0"/>
              </a:spcAft>
              <a:buSzPts val="1100"/>
              <a:buNone/>
              <a:defRPr sz="1100"/>
            </a:lvl2pPr>
            <a:lvl3pPr lvl="2" rtl="0" algn="l">
              <a:lnSpc>
                <a:spcPct val="115000"/>
              </a:lnSpc>
              <a:spcBef>
                <a:spcPts val="0"/>
              </a:spcBef>
              <a:spcAft>
                <a:spcPts val="0"/>
              </a:spcAft>
              <a:buSzPts val="1100"/>
              <a:buNone/>
              <a:defRPr sz="1100"/>
            </a:lvl3pPr>
            <a:lvl4pPr lvl="3" rtl="0" algn="l">
              <a:lnSpc>
                <a:spcPct val="115000"/>
              </a:lnSpc>
              <a:spcBef>
                <a:spcPts val="0"/>
              </a:spcBef>
              <a:spcAft>
                <a:spcPts val="0"/>
              </a:spcAft>
              <a:buSzPts val="1100"/>
              <a:buNone/>
              <a:defRPr sz="1100"/>
            </a:lvl4pPr>
            <a:lvl5pPr lvl="4" rtl="0" algn="l">
              <a:lnSpc>
                <a:spcPct val="115000"/>
              </a:lnSpc>
              <a:spcBef>
                <a:spcPts val="0"/>
              </a:spcBef>
              <a:spcAft>
                <a:spcPts val="0"/>
              </a:spcAft>
              <a:buSzPts val="1100"/>
              <a:buNone/>
              <a:defRPr sz="1100"/>
            </a:lvl5pPr>
            <a:lvl6pPr lvl="5" rtl="0" algn="l">
              <a:lnSpc>
                <a:spcPct val="115000"/>
              </a:lnSpc>
              <a:spcBef>
                <a:spcPts val="0"/>
              </a:spcBef>
              <a:spcAft>
                <a:spcPts val="0"/>
              </a:spcAft>
              <a:buSzPts val="1100"/>
              <a:buNone/>
              <a:defRPr sz="1100"/>
            </a:lvl6pPr>
            <a:lvl7pPr lvl="6" rtl="0" algn="l">
              <a:lnSpc>
                <a:spcPct val="115000"/>
              </a:lnSpc>
              <a:spcBef>
                <a:spcPts val="0"/>
              </a:spcBef>
              <a:spcAft>
                <a:spcPts val="0"/>
              </a:spcAft>
              <a:buSzPts val="1100"/>
              <a:buNone/>
              <a:defRPr sz="1100"/>
            </a:lvl7pPr>
            <a:lvl8pPr lvl="7" rtl="0" algn="l">
              <a:lnSpc>
                <a:spcPct val="115000"/>
              </a:lnSpc>
              <a:spcBef>
                <a:spcPts val="0"/>
              </a:spcBef>
              <a:spcAft>
                <a:spcPts val="0"/>
              </a:spcAft>
              <a:buSzPts val="1100"/>
              <a:buNone/>
              <a:defRPr sz="1100"/>
            </a:lvl8pPr>
            <a:lvl9pPr lvl="8" rtl="0" algn="l">
              <a:lnSpc>
                <a:spcPct val="115000"/>
              </a:lnSpc>
              <a:spcBef>
                <a:spcPts val="0"/>
              </a:spcBef>
              <a:spcAft>
                <a:spcPts val="0"/>
              </a:spcAft>
              <a:buSzPts val="1100"/>
              <a:buNone/>
              <a:defRPr sz="1100"/>
            </a:lvl9pPr>
          </a:lstStyle>
          <a:p/>
        </p:txBody>
      </p:sp>
      <p:sp>
        <p:nvSpPr>
          <p:cNvPr id="293" name="Google Shape;293;p37"/>
          <p:cNvSpPr txBox="1"/>
          <p:nvPr>
            <p:ph idx="1" type="body"/>
          </p:nvPr>
        </p:nvSpPr>
        <p:spPr>
          <a:xfrm>
            <a:off x="1521618" y="1885950"/>
            <a:ext cx="6864600" cy="2571900"/>
          </a:xfrm>
          <a:prstGeom prst="rect">
            <a:avLst/>
          </a:prstGeom>
          <a:noFill/>
          <a:ln>
            <a:noFill/>
          </a:ln>
        </p:spPr>
        <p:txBody>
          <a:bodyPr anchorCtr="0" anchor="t" bIns="0" lIns="0" spcFirstLastPara="1" rIns="0" wrap="square" tIns="0">
            <a:noAutofit/>
          </a:bodyPr>
          <a:lstStyle>
            <a:lvl1pPr indent="-228600" lvl="0" marL="457200" marR="0" rtl="0" algn="l">
              <a:lnSpc>
                <a:spcPct val="115000"/>
              </a:lnSpc>
              <a:spcBef>
                <a:spcPts val="800"/>
              </a:spcBef>
              <a:spcAft>
                <a:spcPts val="0"/>
              </a:spcAft>
              <a:buClr>
                <a:srgbClr val="222222"/>
              </a:buClr>
              <a:buSzPts val="1200"/>
              <a:buFont typeface="Open Sans"/>
              <a:buNone/>
              <a:defRPr i="0" sz="1200" u="none" cap="none" strike="noStrike">
                <a:solidFill>
                  <a:srgbClr val="222222"/>
                </a:solidFill>
                <a:latin typeface="Open Sans"/>
                <a:ea typeface="Open Sans"/>
                <a:cs typeface="Open Sans"/>
                <a:sym typeface="Open Sans"/>
              </a:defRPr>
            </a:lvl1pPr>
            <a:lvl2pPr indent="-228600" lvl="1" marL="914400" marR="0" rtl="0" algn="l">
              <a:lnSpc>
                <a:spcPct val="115000"/>
              </a:lnSpc>
              <a:spcBef>
                <a:spcPts val="400"/>
              </a:spcBef>
              <a:spcAft>
                <a:spcPts val="0"/>
              </a:spcAft>
              <a:buClr>
                <a:srgbClr val="222222"/>
              </a:buClr>
              <a:buSzPts val="1200"/>
              <a:buFont typeface="Open Sans"/>
              <a:buNone/>
              <a:defRPr i="0" sz="1200" u="none" cap="none" strike="noStrike">
                <a:solidFill>
                  <a:srgbClr val="222222"/>
                </a:solidFill>
                <a:latin typeface="Open Sans"/>
                <a:ea typeface="Open Sans"/>
                <a:cs typeface="Open Sans"/>
                <a:sym typeface="Open Sans"/>
              </a:defRPr>
            </a:lvl2pPr>
            <a:lvl3pPr indent="-228600" lvl="2" marL="1371600" marR="0" rtl="0" algn="l">
              <a:lnSpc>
                <a:spcPct val="150000"/>
              </a:lnSpc>
              <a:spcBef>
                <a:spcPts val="400"/>
              </a:spcBef>
              <a:spcAft>
                <a:spcPts val="0"/>
              </a:spcAft>
              <a:buClr>
                <a:srgbClr val="222222"/>
              </a:buClr>
              <a:buSzPts val="1200"/>
              <a:buFont typeface="Open Sans"/>
              <a:buNone/>
              <a:defRPr i="0" sz="1200" u="none" cap="none" strike="noStrike">
                <a:solidFill>
                  <a:srgbClr val="222222"/>
                </a:solidFill>
                <a:latin typeface="Open Sans"/>
                <a:ea typeface="Open Sans"/>
                <a:cs typeface="Open Sans"/>
                <a:sym typeface="Open Sans"/>
              </a:defRPr>
            </a:lvl3pPr>
            <a:lvl4pPr indent="-228600" lvl="3" marL="1828800" marR="0" rtl="0" algn="l">
              <a:lnSpc>
                <a:spcPct val="150000"/>
              </a:lnSpc>
              <a:spcBef>
                <a:spcPts val="400"/>
              </a:spcBef>
              <a:spcAft>
                <a:spcPts val="0"/>
              </a:spcAft>
              <a:buClr>
                <a:srgbClr val="222222"/>
              </a:buClr>
              <a:buSzPts val="1200"/>
              <a:buFont typeface="Open Sans"/>
              <a:buNone/>
              <a:defRPr i="0" sz="1200" u="none" cap="none" strike="noStrike">
                <a:solidFill>
                  <a:srgbClr val="222222"/>
                </a:solidFill>
                <a:latin typeface="Open Sans"/>
                <a:ea typeface="Open Sans"/>
                <a:cs typeface="Open Sans"/>
                <a:sym typeface="Open Sans"/>
              </a:defRPr>
            </a:lvl4pPr>
            <a:lvl5pPr indent="-228600" lvl="4" marL="2286000" marR="0" rtl="0" algn="l">
              <a:lnSpc>
                <a:spcPct val="150000"/>
              </a:lnSpc>
              <a:spcBef>
                <a:spcPts val="400"/>
              </a:spcBef>
              <a:spcAft>
                <a:spcPts val="0"/>
              </a:spcAft>
              <a:buClr>
                <a:srgbClr val="222222"/>
              </a:buClr>
              <a:buSzPts val="1200"/>
              <a:buFont typeface="Open Sans"/>
              <a:buNone/>
              <a:defRPr i="0" sz="1200" u="none" cap="none" strike="noStrike">
                <a:solidFill>
                  <a:srgbClr val="222222"/>
                </a:solidFill>
                <a:latin typeface="Open Sans"/>
                <a:ea typeface="Open Sans"/>
                <a:cs typeface="Open Sans"/>
                <a:sym typeface="Open Sans"/>
              </a:defRPr>
            </a:lvl5pPr>
            <a:lvl6pPr indent="-304800" lvl="5" marL="2743200" marR="0" rtl="0" algn="l">
              <a:lnSpc>
                <a:spcPct val="90000"/>
              </a:lnSpc>
              <a:spcBef>
                <a:spcPts val="400"/>
              </a:spcBef>
              <a:spcAft>
                <a:spcPts val="0"/>
              </a:spcAft>
              <a:buClr>
                <a:srgbClr val="222222"/>
              </a:buClr>
              <a:buSzPts val="1200"/>
              <a:buFont typeface="Open Sans"/>
              <a:buChar char="•"/>
              <a:defRPr i="0" sz="1200" u="none" cap="none" strike="noStrike">
                <a:solidFill>
                  <a:srgbClr val="222222"/>
                </a:solidFill>
                <a:latin typeface="Open Sans"/>
                <a:ea typeface="Open Sans"/>
                <a:cs typeface="Open Sans"/>
                <a:sym typeface="Open Sans"/>
              </a:defRPr>
            </a:lvl6pPr>
            <a:lvl7pPr indent="-304800" lvl="6" marL="3200400" marR="0" rtl="0" algn="l">
              <a:lnSpc>
                <a:spcPct val="90000"/>
              </a:lnSpc>
              <a:spcBef>
                <a:spcPts val="400"/>
              </a:spcBef>
              <a:spcAft>
                <a:spcPts val="0"/>
              </a:spcAft>
              <a:buClr>
                <a:srgbClr val="222222"/>
              </a:buClr>
              <a:buSzPts val="1200"/>
              <a:buFont typeface="Open Sans"/>
              <a:buChar char="•"/>
              <a:defRPr i="0" sz="1200" u="none" cap="none" strike="noStrike">
                <a:solidFill>
                  <a:srgbClr val="222222"/>
                </a:solidFill>
                <a:latin typeface="Open Sans"/>
                <a:ea typeface="Open Sans"/>
                <a:cs typeface="Open Sans"/>
                <a:sym typeface="Open Sans"/>
              </a:defRPr>
            </a:lvl7pPr>
            <a:lvl8pPr indent="-304800" lvl="7" marL="3657600" marR="0" rtl="0" algn="l">
              <a:lnSpc>
                <a:spcPct val="90000"/>
              </a:lnSpc>
              <a:spcBef>
                <a:spcPts val="400"/>
              </a:spcBef>
              <a:spcAft>
                <a:spcPts val="0"/>
              </a:spcAft>
              <a:buClr>
                <a:srgbClr val="222222"/>
              </a:buClr>
              <a:buSzPts val="1200"/>
              <a:buFont typeface="Open Sans"/>
              <a:buChar char="•"/>
              <a:defRPr i="0" sz="1200" u="none" cap="none" strike="noStrike">
                <a:solidFill>
                  <a:srgbClr val="222222"/>
                </a:solidFill>
                <a:latin typeface="Open Sans"/>
                <a:ea typeface="Open Sans"/>
                <a:cs typeface="Open Sans"/>
                <a:sym typeface="Open Sans"/>
              </a:defRPr>
            </a:lvl8pPr>
            <a:lvl9pPr indent="-304800" lvl="8" marL="4114800" marR="0" rtl="0" algn="l">
              <a:lnSpc>
                <a:spcPct val="90000"/>
              </a:lnSpc>
              <a:spcBef>
                <a:spcPts val="400"/>
              </a:spcBef>
              <a:spcAft>
                <a:spcPts val="0"/>
              </a:spcAft>
              <a:buClr>
                <a:srgbClr val="222222"/>
              </a:buClr>
              <a:buSzPts val="1200"/>
              <a:buFont typeface="Open Sans"/>
              <a:buChar char="•"/>
              <a:defRPr i="0" sz="1200" u="none" cap="none" strike="noStrike">
                <a:solidFill>
                  <a:srgbClr val="222222"/>
                </a:solidFill>
                <a:latin typeface="Open Sans"/>
                <a:ea typeface="Open Sans"/>
                <a:cs typeface="Open Sans"/>
                <a:sym typeface="Open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 Titre simple bleu vague">
  <p:cSld name="1_Pix Titre simple 2_3">
    <p:spTree>
      <p:nvGrpSpPr>
        <p:cNvPr id="26" name="Shape 26"/>
        <p:cNvGrpSpPr/>
        <p:nvPr/>
      </p:nvGrpSpPr>
      <p:grpSpPr>
        <a:xfrm>
          <a:off x="0" y="0"/>
          <a:ext cx="0" cy="0"/>
          <a:chOff x="0" y="0"/>
          <a:chExt cx="0" cy="0"/>
        </a:xfrm>
      </p:grpSpPr>
      <p:sp>
        <p:nvSpPr>
          <p:cNvPr id="27" name="Google Shape;27;p5"/>
          <p:cNvSpPr/>
          <p:nvPr/>
        </p:nvSpPr>
        <p:spPr>
          <a:xfrm>
            <a:off x="275" y="-10600"/>
            <a:ext cx="814200" cy="515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 name="Google Shape;28;p5"/>
          <p:cNvPicPr preferRelativeResize="0"/>
          <p:nvPr/>
        </p:nvPicPr>
        <p:blipFill>
          <a:blip r:embed="rId2">
            <a:alphaModFix/>
          </a:blip>
          <a:stretch>
            <a:fillRect/>
          </a:stretch>
        </p:blipFill>
        <p:spPr>
          <a:xfrm>
            <a:off x="3" y="-5350"/>
            <a:ext cx="1180393" cy="5143501"/>
          </a:xfrm>
          <a:prstGeom prst="rect">
            <a:avLst/>
          </a:prstGeom>
          <a:noFill/>
          <a:ln>
            <a:noFill/>
          </a:ln>
        </p:spPr>
      </p:pic>
      <p:sp>
        <p:nvSpPr>
          <p:cNvPr id="29" name="Google Shape;29;p5"/>
          <p:cNvSpPr txBox="1"/>
          <p:nvPr>
            <p:ph type="title"/>
          </p:nvPr>
        </p:nvSpPr>
        <p:spPr>
          <a:xfrm>
            <a:off x="1900125" y="85500"/>
            <a:ext cx="6220800" cy="400200"/>
          </a:xfrm>
          <a:prstGeom prst="rect">
            <a:avLst/>
          </a:prstGeom>
          <a:noFill/>
          <a:ln>
            <a:noFill/>
          </a:ln>
        </p:spPr>
        <p:txBody>
          <a:bodyPr anchorCtr="0" anchor="ctr" bIns="0" lIns="0" spcFirstLastPara="1" rIns="0" wrap="square" tIns="0">
            <a:spAutoFit/>
          </a:bodyPr>
          <a:lstStyle>
            <a:lvl1pPr lvl="0" rtl="0" algn="ctr">
              <a:spcBef>
                <a:spcPts val="0"/>
              </a:spcBef>
              <a:spcAft>
                <a:spcPts val="0"/>
              </a:spcAft>
              <a:buClr>
                <a:srgbClr val="FFFFFF"/>
              </a:buClr>
              <a:buSzPts val="3600"/>
              <a:buFont typeface="Nunito"/>
              <a:buNone/>
              <a:defRPr b="1" i="0" sz="2000" u="none" cap="none" strike="noStrike">
                <a:solidFill>
                  <a:schemeClr val="accent1"/>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pic>
        <p:nvPicPr>
          <p:cNvPr descr="Une image contenant texte, arts de la table, vaisselle, clipart&#10;&#10;Description générée automatiquement" id="30" name="Google Shape;30;p5"/>
          <p:cNvPicPr preferRelativeResize="0"/>
          <p:nvPr/>
        </p:nvPicPr>
        <p:blipFill rotWithShape="1">
          <a:blip r:embed="rId3">
            <a:alphaModFix/>
          </a:blip>
          <a:srcRect b="0" l="0" r="0" t="0"/>
          <a:stretch/>
        </p:blipFill>
        <p:spPr>
          <a:xfrm>
            <a:off x="132872" y="71220"/>
            <a:ext cx="462584" cy="381632"/>
          </a:xfrm>
          <a:prstGeom prst="rect">
            <a:avLst/>
          </a:prstGeom>
          <a:noFill/>
          <a:ln>
            <a:noFill/>
          </a:ln>
        </p:spPr>
      </p:pic>
      <p:sp>
        <p:nvSpPr>
          <p:cNvPr id="31" name="Google Shape;31;p5"/>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rgbClr val="FFFFFF"/>
                </a:solidFill>
                <a:latin typeface="Open Sans"/>
                <a:ea typeface="Open Sans"/>
                <a:cs typeface="Open Sans"/>
                <a:sym typeface="Open Sans"/>
              </a:rPr>
              <a:t>‹#›</a:t>
            </a:fld>
            <a:endParaRPr b="1" i="0" sz="1050" u="none" cap="none" strike="noStrike">
              <a:solidFill>
                <a:srgbClr val="FFFFFF"/>
              </a:solidFill>
              <a:latin typeface="Open Sans"/>
              <a:ea typeface="Open Sans"/>
              <a:cs typeface="Open Sans"/>
              <a:sym typeface="Open Sans"/>
            </a:endParaRPr>
          </a:p>
        </p:txBody>
      </p:sp>
    </p:spTree>
  </p:cSld>
  <p:clrMapOvr>
    <a:masterClrMapping/>
  </p:clrMapOvr>
  <p:extLst>
    <p:ext uri="{DCECCB84-F9BA-43D5-87BE-67443E8EF086}">
      <p15:sldGuideLst>
        <p15:guide id="1"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 Titre vague">
  <p:cSld name="1_Pix Titre simple 2_3_1">
    <p:spTree>
      <p:nvGrpSpPr>
        <p:cNvPr id="32" name="Shape 32"/>
        <p:cNvGrpSpPr/>
        <p:nvPr/>
      </p:nvGrpSpPr>
      <p:grpSpPr>
        <a:xfrm>
          <a:off x="0" y="0"/>
          <a:ext cx="0" cy="0"/>
          <a:chOff x="0" y="0"/>
          <a:chExt cx="0" cy="0"/>
        </a:xfrm>
      </p:grpSpPr>
      <p:pic>
        <p:nvPicPr>
          <p:cNvPr id="33" name="Google Shape;33;p6"/>
          <p:cNvPicPr preferRelativeResize="0"/>
          <p:nvPr/>
        </p:nvPicPr>
        <p:blipFill>
          <a:blip r:embed="rId2">
            <a:alphaModFix/>
          </a:blip>
          <a:stretch>
            <a:fillRect/>
          </a:stretch>
        </p:blipFill>
        <p:spPr>
          <a:xfrm>
            <a:off x="5027951" y="-34075"/>
            <a:ext cx="4165345" cy="5180401"/>
          </a:xfrm>
          <a:prstGeom prst="rect">
            <a:avLst/>
          </a:prstGeom>
          <a:noFill/>
          <a:ln>
            <a:noFill/>
          </a:ln>
        </p:spPr>
      </p:pic>
      <p:sp>
        <p:nvSpPr>
          <p:cNvPr id="34" name="Google Shape;34;p6"/>
          <p:cNvSpPr/>
          <p:nvPr/>
        </p:nvSpPr>
        <p:spPr>
          <a:xfrm>
            <a:off x="275" y="-10600"/>
            <a:ext cx="814200" cy="515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6"/>
          <p:cNvSpPr txBox="1"/>
          <p:nvPr>
            <p:ph type="title"/>
          </p:nvPr>
        </p:nvSpPr>
        <p:spPr>
          <a:xfrm>
            <a:off x="595450" y="1359725"/>
            <a:ext cx="3987900" cy="1212000"/>
          </a:xfrm>
          <a:prstGeom prst="rect">
            <a:avLst/>
          </a:prstGeom>
          <a:noFill/>
          <a:ln>
            <a:noFill/>
          </a:ln>
        </p:spPr>
        <p:txBody>
          <a:bodyPr anchorCtr="0" anchor="t" bIns="0" lIns="0" spcFirstLastPara="1" rIns="0" wrap="square" tIns="0">
            <a:noAutofit/>
          </a:bodyPr>
          <a:lstStyle>
            <a:lvl1pPr lvl="0" rtl="0">
              <a:spcBef>
                <a:spcPts val="0"/>
              </a:spcBef>
              <a:spcAft>
                <a:spcPts val="0"/>
              </a:spcAft>
              <a:buClr>
                <a:srgbClr val="8A49FF"/>
              </a:buClr>
              <a:buSzPts val="3900"/>
              <a:buFont typeface="Nunito"/>
              <a:buNone/>
              <a:defRPr b="1" i="0" sz="2300" u="none" cap="none" strike="noStrike">
                <a:solidFill>
                  <a:srgbClr val="8A49FF"/>
                </a:solidFill>
                <a:latin typeface="Nunito"/>
                <a:ea typeface="Nunito"/>
                <a:cs typeface="Nunito"/>
                <a:sym typeface="Nunito"/>
              </a:defRPr>
            </a:lvl1pPr>
            <a:lvl2pPr lvl="1"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2pPr>
            <a:lvl3pPr lvl="2"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3pPr>
            <a:lvl4pPr lvl="3"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4pPr>
            <a:lvl5pPr lvl="4"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5pPr>
            <a:lvl6pPr lvl="5"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6pPr>
            <a:lvl7pPr lvl="6"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7pPr>
            <a:lvl8pPr lvl="7"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8pPr>
            <a:lvl9pPr lvl="8"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9pPr>
          </a:lstStyle>
          <a:p/>
        </p:txBody>
      </p:sp>
      <p:pic>
        <p:nvPicPr>
          <p:cNvPr descr="Une image contenant texte, arts de la table, vaisselle, clipart&#10;&#10;Description générée automatiquement" id="36" name="Google Shape;36;p6"/>
          <p:cNvPicPr preferRelativeResize="0"/>
          <p:nvPr/>
        </p:nvPicPr>
        <p:blipFill rotWithShape="1">
          <a:blip r:embed="rId3">
            <a:alphaModFix/>
          </a:blip>
          <a:srcRect b="0" l="0" r="0" t="0"/>
          <a:stretch/>
        </p:blipFill>
        <p:spPr>
          <a:xfrm>
            <a:off x="132872" y="71220"/>
            <a:ext cx="462584" cy="381632"/>
          </a:xfrm>
          <a:prstGeom prst="rect">
            <a:avLst/>
          </a:prstGeom>
          <a:noFill/>
          <a:ln>
            <a:noFill/>
          </a:ln>
        </p:spPr>
      </p:pic>
      <p:sp>
        <p:nvSpPr>
          <p:cNvPr id="37" name="Google Shape;37;p6"/>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rgbClr val="FFFFFF"/>
                </a:solidFill>
                <a:latin typeface="Open Sans"/>
                <a:ea typeface="Open Sans"/>
                <a:cs typeface="Open Sans"/>
                <a:sym typeface="Open Sans"/>
              </a:rPr>
              <a:t>‹#›</a:t>
            </a:fld>
            <a:endParaRPr b="1" i="0" sz="1050" u="none" cap="none" strike="noStrike">
              <a:solidFill>
                <a:srgbClr val="FFFFFF"/>
              </a:solidFill>
              <a:latin typeface="Open Sans"/>
              <a:ea typeface="Open Sans"/>
              <a:cs typeface="Open Sans"/>
              <a:sym typeface="Open Sans"/>
            </a:endParaRPr>
          </a:p>
        </p:txBody>
      </p:sp>
      <p:sp>
        <p:nvSpPr>
          <p:cNvPr id="38" name="Google Shape;38;p6"/>
          <p:cNvSpPr txBox="1"/>
          <p:nvPr>
            <p:ph idx="2" type="title"/>
          </p:nvPr>
        </p:nvSpPr>
        <p:spPr>
          <a:xfrm>
            <a:off x="595450" y="504775"/>
            <a:ext cx="3987900" cy="939300"/>
          </a:xfrm>
          <a:prstGeom prst="rect">
            <a:avLst/>
          </a:prstGeom>
          <a:noFill/>
          <a:ln>
            <a:noFill/>
          </a:ln>
        </p:spPr>
        <p:txBody>
          <a:bodyPr anchorCtr="0" anchor="b" bIns="0" lIns="0" spcFirstLastPara="1" rIns="0" wrap="square" tIns="0">
            <a:noAutofit/>
          </a:bodyPr>
          <a:lstStyle>
            <a:lvl1pPr lvl="0" rtl="0" algn="l">
              <a:spcBef>
                <a:spcPts val="0"/>
              </a:spcBef>
              <a:spcAft>
                <a:spcPts val="0"/>
              </a:spcAft>
              <a:buClr>
                <a:srgbClr val="CFB5FF"/>
              </a:buClr>
              <a:buSzPts val="4400"/>
              <a:buFont typeface="Nunito"/>
              <a:buNone/>
              <a:defRPr b="1" i="0" sz="2800" u="none" cap="none" strike="noStrike">
                <a:solidFill>
                  <a:srgbClr val="CFB5FF"/>
                </a:solidFill>
                <a:latin typeface="Nunito"/>
                <a:ea typeface="Nunito"/>
                <a:cs typeface="Nunito"/>
                <a:sym typeface="Nunito"/>
              </a:defRPr>
            </a:lvl1pPr>
            <a:lvl2pPr lvl="1"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39" name="Google Shape;39;p6"/>
          <p:cNvSpPr txBox="1"/>
          <p:nvPr>
            <p:ph idx="3" type="title"/>
          </p:nvPr>
        </p:nvSpPr>
        <p:spPr>
          <a:xfrm>
            <a:off x="595450" y="2657075"/>
            <a:ext cx="3987900" cy="1212000"/>
          </a:xfrm>
          <a:prstGeom prst="rect">
            <a:avLst/>
          </a:prstGeom>
          <a:noFill/>
          <a:ln>
            <a:noFill/>
          </a:ln>
        </p:spPr>
        <p:txBody>
          <a:bodyPr anchorCtr="0" anchor="t" bIns="0" lIns="0" spcFirstLastPara="1" rIns="0" wrap="square" tIns="0">
            <a:noAutofit/>
          </a:bodyPr>
          <a:lstStyle>
            <a:lvl1pPr lvl="0" rtl="0">
              <a:spcBef>
                <a:spcPts val="0"/>
              </a:spcBef>
              <a:spcAft>
                <a:spcPts val="0"/>
              </a:spcAft>
              <a:buClr>
                <a:schemeClr val="dk2"/>
              </a:buClr>
              <a:buSzPts val="3400"/>
              <a:buFont typeface="Nunito"/>
              <a:buNone/>
              <a:defRPr b="1" i="0" sz="1800" u="none" cap="none" strike="noStrike">
                <a:solidFill>
                  <a:schemeClr val="dk2"/>
                </a:solidFill>
                <a:latin typeface="Nunito"/>
                <a:ea typeface="Nunito"/>
                <a:cs typeface="Nunito"/>
                <a:sym typeface="Nunito"/>
              </a:defRPr>
            </a:lvl1pPr>
            <a:lvl2pPr lvl="1"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2pPr>
            <a:lvl3pPr lvl="2"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3pPr>
            <a:lvl4pPr lvl="3"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4pPr>
            <a:lvl5pPr lvl="4"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5pPr>
            <a:lvl6pPr lvl="5"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6pPr>
            <a:lvl7pPr lvl="6"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7pPr>
            <a:lvl8pPr lvl="7"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8pPr>
            <a:lvl9pPr lvl="8" marR="0" rtl="0">
              <a:lnSpc>
                <a:spcPct val="100000"/>
              </a:lnSpc>
              <a:spcBef>
                <a:spcPts val="0"/>
              </a:spcBef>
              <a:spcAft>
                <a:spcPts val="0"/>
              </a:spcAft>
              <a:buClr>
                <a:srgbClr val="000000"/>
              </a:buClr>
              <a:buSzPts val="1500"/>
              <a:buFont typeface="Arial"/>
              <a:buNone/>
              <a:defRPr b="0" i="0" sz="1450" u="none" cap="none" strike="noStrike">
                <a:solidFill>
                  <a:srgbClr val="000000"/>
                </a:solidFill>
                <a:latin typeface="Arial"/>
                <a:ea typeface="Arial"/>
                <a:cs typeface="Arial"/>
                <a:sym typeface="Arial"/>
              </a:defRPr>
            </a:lvl9pPr>
          </a:lstStyle>
          <a:p/>
        </p:txBody>
      </p:sp>
      <p:pic>
        <p:nvPicPr>
          <p:cNvPr descr="Une image contenant texte, arts de la table, vaisselle, clipart&#10;&#10;Description générée automatiquement" id="40" name="Google Shape;40;p6"/>
          <p:cNvPicPr preferRelativeResize="0"/>
          <p:nvPr/>
        </p:nvPicPr>
        <p:blipFill rotWithShape="1">
          <a:blip r:embed="rId3">
            <a:alphaModFix/>
          </a:blip>
          <a:srcRect b="0" l="0" r="0" t="0"/>
          <a:stretch/>
        </p:blipFill>
        <p:spPr>
          <a:xfrm>
            <a:off x="8524747" y="71220"/>
            <a:ext cx="462584" cy="381632"/>
          </a:xfrm>
          <a:prstGeom prst="rect">
            <a:avLst/>
          </a:prstGeom>
          <a:noFill/>
          <a:ln>
            <a:noFill/>
          </a:ln>
        </p:spPr>
      </p:pic>
      <p:sp>
        <p:nvSpPr>
          <p:cNvPr id="41" name="Google Shape;41;p6"/>
          <p:cNvSpPr txBox="1"/>
          <p:nvPr/>
        </p:nvSpPr>
        <p:spPr>
          <a:xfrm>
            <a:off x="842915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rgbClr val="FFFFFF"/>
                </a:solidFill>
                <a:latin typeface="Open Sans"/>
                <a:ea typeface="Open Sans"/>
                <a:cs typeface="Open Sans"/>
                <a:sym typeface="Open Sans"/>
              </a:rPr>
              <a:t>‹#›</a:t>
            </a:fld>
            <a:endParaRPr b="1" i="0" sz="1050" u="none" cap="none" strike="noStrike">
              <a:solidFill>
                <a:srgbClr val="FFFFFF"/>
              </a:solidFill>
              <a:latin typeface="Open Sans"/>
              <a:ea typeface="Open Sans"/>
              <a:cs typeface="Open Sans"/>
              <a:sym typeface="Open Sans"/>
            </a:endParaRPr>
          </a:p>
        </p:txBody>
      </p:sp>
    </p:spTree>
  </p:cSld>
  <p:clrMapOvr>
    <a:masterClrMapping/>
  </p:clrMapOvr>
  <p:extLst>
    <p:ext uri="{DCECCB84-F9BA-43D5-87BE-67443E8EF086}">
      <p15:sldGuideLst>
        <p15:guide id="1"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 - Titre simple bleu + texte">
  <p:cSld name="1_Pix Titre simple 2_2">
    <p:spTree>
      <p:nvGrpSpPr>
        <p:cNvPr id="42" name="Shape 42"/>
        <p:cNvGrpSpPr/>
        <p:nvPr/>
      </p:nvGrpSpPr>
      <p:grpSpPr>
        <a:xfrm>
          <a:off x="0" y="0"/>
          <a:ext cx="0" cy="0"/>
          <a:chOff x="0" y="0"/>
          <a:chExt cx="0" cy="0"/>
        </a:xfrm>
      </p:grpSpPr>
      <p:sp>
        <p:nvSpPr>
          <p:cNvPr id="43" name="Google Shape;43;p7"/>
          <p:cNvSpPr txBox="1"/>
          <p:nvPr>
            <p:ph type="title"/>
          </p:nvPr>
        </p:nvSpPr>
        <p:spPr>
          <a:xfrm>
            <a:off x="1900125" y="85500"/>
            <a:ext cx="6220800" cy="400200"/>
          </a:xfrm>
          <a:prstGeom prst="rect">
            <a:avLst/>
          </a:prstGeom>
          <a:noFill/>
          <a:ln>
            <a:noFill/>
          </a:ln>
        </p:spPr>
        <p:txBody>
          <a:bodyPr anchorCtr="0" anchor="ctr" bIns="0" lIns="0" spcFirstLastPara="1" rIns="0" wrap="square" tIns="0">
            <a:spAutoFit/>
          </a:bodyPr>
          <a:lstStyle>
            <a:lvl1pPr lvl="0" rtl="0" algn="ctr">
              <a:spcBef>
                <a:spcPts val="0"/>
              </a:spcBef>
              <a:spcAft>
                <a:spcPts val="0"/>
              </a:spcAft>
              <a:buClr>
                <a:srgbClr val="FFFFFF"/>
              </a:buClr>
              <a:buSzPts val="3600"/>
              <a:buFont typeface="Nunito"/>
              <a:buNone/>
              <a:defRPr b="1" i="0" sz="2000" u="none" cap="none" strike="noStrike">
                <a:solidFill>
                  <a:schemeClr val="accent1"/>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44" name="Google Shape;44;p7"/>
          <p:cNvSpPr txBox="1"/>
          <p:nvPr>
            <p:ph idx="1" type="body"/>
          </p:nvPr>
        </p:nvSpPr>
        <p:spPr>
          <a:xfrm>
            <a:off x="1671175" y="1819375"/>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15000"/>
              </a:lnSpc>
              <a:spcBef>
                <a:spcPts val="0"/>
              </a:spcBef>
              <a:spcAft>
                <a:spcPts val="0"/>
              </a:spcAft>
              <a:buClr>
                <a:schemeClr val="dk2"/>
              </a:buClr>
              <a:buSzPts val="1600"/>
              <a:buFont typeface="Open Sans"/>
              <a:buNone/>
              <a:defRPr i="0" sz="1600" u="none" cap="none" strike="noStrike">
                <a:solidFill>
                  <a:schemeClr val="dk2"/>
                </a:solidFill>
                <a:latin typeface="Open Sans"/>
                <a:ea typeface="Open Sans"/>
                <a:cs typeface="Open Sans"/>
                <a:sym typeface="Open Sans"/>
              </a:defRPr>
            </a:lvl1pPr>
            <a:lvl2pPr indent="-330200" lvl="1" marL="914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2pPr>
            <a:lvl3pPr indent="-330200" lvl="2" marL="1371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3pPr>
            <a:lvl4pPr indent="-330200" lvl="3" marL="1828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4pPr>
            <a:lvl5pPr indent="-330200" lvl="4" marL="22860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5pPr>
            <a:lvl6pPr indent="-330200" lvl="5" marL="27432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6pPr>
            <a:lvl7pPr indent="-330200" lvl="6" marL="3200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7pPr>
            <a:lvl8pPr indent="-330200" lvl="7" marL="3657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8pPr>
            <a:lvl9pPr indent="-330200" lvl="8" marL="4114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 Fond wave + grand titre + chiffre 1">
  <p:cSld name="Pix Titre - fond dégradé 1">
    <p:bg>
      <p:bgPr>
        <a:gradFill>
          <a:gsLst>
            <a:gs pos="0">
              <a:srgbClr val="8845FF"/>
            </a:gs>
            <a:gs pos="100000">
              <a:srgbClr val="3D68FF"/>
            </a:gs>
          </a:gsLst>
          <a:lin ang="7800000" scaled="0"/>
        </a:gradFill>
      </p:bgPr>
    </p:bg>
    <p:spTree>
      <p:nvGrpSpPr>
        <p:cNvPr id="45" name="Shape 45"/>
        <p:cNvGrpSpPr/>
        <p:nvPr/>
      </p:nvGrpSpPr>
      <p:grpSpPr>
        <a:xfrm>
          <a:off x="0" y="0"/>
          <a:ext cx="0" cy="0"/>
          <a:chOff x="0" y="0"/>
          <a:chExt cx="0" cy="0"/>
        </a:xfrm>
      </p:grpSpPr>
      <p:grpSp>
        <p:nvGrpSpPr>
          <p:cNvPr id="46" name="Google Shape;46;p8"/>
          <p:cNvGrpSpPr/>
          <p:nvPr/>
        </p:nvGrpSpPr>
        <p:grpSpPr>
          <a:xfrm>
            <a:off x="-29410" y="-23160"/>
            <a:ext cx="9227710" cy="5175010"/>
            <a:chOff x="-29410" y="-23160"/>
            <a:chExt cx="9227710" cy="5175010"/>
          </a:xfrm>
        </p:grpSpPr>
        <p:sp>
          <p:nvSpPr>
            <p:cNvPr id="47" name="Google Shape;47;p8"/>
            <p:cNvSpPr/>
            <p:nvPr/>
          </p:nvSpPr>
          <p:spPr>
            <a:xfrm>
              <a:off x="-29400" y="-23150"/>
              <a:ext cx="9227700" cy="5175000"/>
            </a:xfrm>
            <a:prstGeom prst="rect">
              <a:avLst/>
            </a:prstGeom>
            <a:gradFill>
              <a:gsLst>
                <a:gs pos="0">
                  <a:srgbClr val="8845FF"/>
                </a:gs>
                <a:gs pos="100000">
                  <a:srgbClr val="3D68FF"/>
                </a:gs>
              </a:gsLst>
              <a:lin ang="780024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8"/>
            <p:cNvSpPr/>
            <p:nvPr/>
          </p:nvSpPr>
          <p:spPr>
            <a:xfrm>
              <a:off x="1920124" y="2536595"/>
              <a:ext cx="7226531" cy="2615155"/>
            </a:xfrm>
            <a:custGeom>
              <a:rect b="b" l="l" r="r" t="t"/>
              <a:pathLst>
                <a:path extrusionOk="0" h="2615155" w="7226531">
                  <a:moveTo>
                    <a:pt x="0" y="2614658"/>
                  </a:moveTo>
                  <a:cubicBezTo>
                    <a:pt x="1263520" y="2221105"/>
                    <a:pt x="1975218" y="1514794"/>
                    <a:pt x="2855894" y="1225094"/>
                  </a:cubicBezTo>
                  <a:cubicBezTo>
                    <a:pt x="3736570" y="935394"/>
                    <a:pt x="4555615" y="1080641"/>
                    <a:pt x="5284054" y="876459"/>
                  </a:cubicBezTo>
                  <a:cubicBezTo>
                    <a:pt x="6012494" y="672277"/>
                    <a:pt x="5635818" y="210225"/>
                    <a:pt x="7226531" y="4"/>
                  </a:cubicBezTo>
                  <a:cubicBezTo>
                    <a:pt x="7218525" y="-3694"/>
                    <a:pt x="7225738" y="2613133"/>
                    <a:pt x="7224879" y="2612216"/>
                  </a:cubicBezTo>
                  <a:cubicBezTo>
                    <a:pt x="7229275" y="2604890"/>
                    <a:pt x="614" y="2617779"/>
                    <a:pt x="0" y="2614658"/>
                  </a:cubicBezTo>
                  <a:close/>
                </a:path>
              </a:pathLst>
            </a:custGeom>
            <a:solidFill>
              <a:schemeClr val="lt1">
                <a:alpha val="9803"/>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49" name="Google Shape;49;p8"/>
            <p:cNvSpPr/>
            <p:nvPr/>
          </p:nvSpPr>
          <p:spPr>
            <a:xfrm>
              <a:off x="-29410" y="-23160"/>
              <a:ext cx="6271258" cy="3596762"/>
            </a:xfrm>
            <a:custGeom>
              <a:rect b="b" l="l" r="r" t="t"/>
              <a:pathLst>
                <a:path extrusionOk="0" h="3596762" w="6271258">
                  <a:moveTo>
                    <a:pt x="23326" y="3596762"/>
                  </a:moveTo>
                  <a:cubicBezTo>
                    <a:pt x="1744425" y="3199514"/>
                    <a:pt x="1881491" y="1826411"/>
                    <a:pt x="2992554" y="1586944"/>
                  </a:cubicBezTo>
                  <a:cubicBezTo>
                    <a:pt x="4103617" y="1347477"/>
                    <a:pt x="5110253" y="1126312"/>
                    <a:pt x="6271253" y="21194"/>
                  </a:cubicBezTo>
                  <a:cubicBezTo>
                    <a:pt x="6278144" y="26748"/>
                    <a:pt x="1327" y="9212"/>
                    <a:pt x="0" y="0"/>
                  </a:cubicBezTo>
                  <a:cubicBezTo>
                    <a:pt x="2634" y="6941"/>
                    <a:pt x="29591" y="3594467"/>
                    <a:pt x="23326" y="3596762"/>
                  </a:cubicBezTo>
                  <a:close/>
                </a:path>
              </a:pathLst>
            </a:custGeom>
            <a:solidFill>
              <a:schemeClr val="lt1">
                <a:alpha val="1019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grpSp>
      <p:sp>
        <p:nvSpPr>
          <p:cNvPr id="50" name="Google Shape;50;p8"/>
          <p:cNvSpPr txBox="1"/>
          <p:nvPr>
            <p:ph type="title"/>
          </p:nvPr>
        </p:nvSpPr>
        <p:spPr>
          <a:xfrm>
            <a:off x="1072663" y="2484907"/>
            <a:ext cx="69987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2pPr>
            <a:lvl3pPr lvl="2"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3pPr>
            <a:lvl4pPr lvl="3"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4pPr>
            <a:lvl5pPr lvl="4"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5pPr>
            <a:lvl6pPr lvl="5"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6pPr>
            <a:lvl7pPr lvl="6"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7pPr>
            <a:lvl8pPr lvl="7"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8pPr>
            <a:lvl9pPr lvl="8" marR="0" rtl="0" algn="l">
              <a:lnSpc>
                <a:spcPct val="100000"/>
              </a:lnSpc>
              <a:spcBef>
                <a:spcPts val="0"/>
              </a:spcBef>
              <a:spcAft>
                <a:spcPts val="0"/>
              </a:spcAft>
              <a:buClr>
                <a:srgbClr val="000000"/>
              </a:buClr>
              <a:buSzPts val="1400"/>
              <a:buFont typeface="Nunito"/>
              <a:buNone/>
              <a:defRPr i="0" sz="1350" u="none" cap="none" strike="noStrike">
                <a:solidFill>
                  <a:srgbClr val="000000"/>
                </a:solidFill>
                <a:latin typeface="Nunito"/>
                <a:ea typeface="Nunito"/>
                <a:cs typeface="Nunito"/>
                <a:sym typeface="Nunito"/>
              </a:defRPr>
            </a:lvl9pPr>
          </a:lstStyle>
          <a:p/>
        </p:txBody>
      </p:sp>
      <p:sp>
        <p:nvSpPr>
          <p:cNvPr id="51" name="Google Shape;51;p8"/>
          <p:cNvSpPr txBox="1"/>
          <p:nvPr>
            <p:ph idx="2" type="title"/>
          </p:nvPr>
        </p:nvSpPr>
        <p:spPr>
          <a:xfrm>
            <a:off x="4140750" y="1293950"/>
            <a:ext cx="862500" cy="958500"/>
          </a:xfrm>
          <a:prstGeom prst="rect">
            <a:avLst/>
          </a:prstGeom>
        </p:spPr>
        <p:txBody>
          <a:bodyPr anchorCtr="0" anchor="ctr" bIns="0" lIns="0" spcFirstLastPara="1" rIns="0" wrap="square" tIns="0">
            <a:spAutoFit/>
          </a:bodyPr>
          <a:lstStyle>
            <a:lvl1pPr lvl="0" algn="ctr">
              <a:spcBef>
                <a:spcPts val="0"/>
              </a:spcBef>
              <a:spcAft>
                <a:spcPts val="0"/>
              </a:spcAft>
              <a:buClr>
                <a:schemeClr val="lt1"/>
              </a:buClr>
              <a:buSzPts val="5600"/>
              <a:buFont typeface="Nunito"/>
              <a:buNone/>
              <a:defRPr sz="5600">
                <a:solidFill>
                  <a:schemeClr val="lt1"/>
                </a:solidFill>
                <a:latin typeface="Nunito"/>
                <a:ea typeface="Nunito"/>
                <a:cs typeface="Nunito"/>
                <a:sym typeface="Nunito"/>
              </a:defRPr>
            </a:lvl1pPr>
            <a:lvl2pPr lvl="1">
              <a:spcBef>
                <a:spcPts val="0"/>
              </a:spcBef>
              <a:spcAft>
                <a:spcPts val="0"/>
              </a:spcAft>
              <a:buSzPts val="1400"/>
              <a:buFont typeface="Nunito"/>
              <a:buNone/>
              <a:defRPr>
                <a:latin typeface="Nunito"/>
                <a:ea typeface="Nunito"/>
                <a:cs typeface="Nunito"/>
                <a:sym typeface="Nunito"/>
              </a:defRPr>
            </a:lvl2pPr>
            <a:lvl3pPr lvl="2">
              <a:spcBef>
                <a:spcPts val="0"/>
              </a:spcBef>
              <a:spcAft>
                <a:spcPts val="0"/>
              </a:spcAft>
              <a:buSzPts val="1400"/>
              <a:buFont typeface="Nunito"/>
              <a:buNone/>
              <a:defRPr>
                <a:latin typeface="Nunito"/>
                <a:ea typeface="Nunito"/>
                <a:cs typeface="Nunito"/>
                <a:sym typeface="Nunito"/>
              </a:defRPr>
            </a:lvl3pPr>
            <a:lvl4pPr lvl="3">
              <a:spcBef>
                <a:spcPts val="0"/>
              </a:spcBef>
              <a:spcAft>
                <a:spcPts val="0"/>
              </a:spcAft>
              <a:buSzPts val="1400"/>
              <a:buFont typeface="Nunito"/>
              <a:buNone/>
              <a:defRPr>
                <a:latin typeface="Nunito"/>
                <a:ea typeface="Nunito"/>
                <a:cs typeface="Nunito"/>
                <a:sym typeface="Nunito"/>
              </a:defRPr>
            </a:lvl4pPr>
            <a:lvl5pPr lvl="4">
              <a:spcBef>
                <a:spcPts val="0"/>
              </a:spcBef>
              <a:spcAft>
                <a:spcPts val="0"/>
              </a:spcAft>
              <a:buSzPts val="1400"/>
              <a:buFont typeface="Nunito"/>
              <a:buNone/>
              <a:defRPr>
                <a:latin typeface="Nunito"/>
                <a:ea typeface="Nunito"/>
                <a:cs typeface="Nunito"/>
                <a:sym typeface="Nunito"/>
              </a:defRPr>
            </a:lvl5pPr>
            <a:lvl6pPr lvl="5">
              <a:spcBef>
                <a:spcPts val="0"/>
              </a:spcBef>
              <a:spcAft>
                <a:spcPts val="0"/>
              </a:spcAft>
              <a:buSzPts val="1400"/>
              <a:buFont typeface="Nunito"/>
              <a:buNone/>
              <a:defRPr>
                <a:latin typeface="Nunito"/>
                <a:ea typeface="Nunito"/>
                <a:cs typeface="Nunito"/>
                <a:sym typeface="Nunito"/>
              </a:defRPr>
            </a:lvl6pPr>
            <a:lvl7pPr lvl="6">
              <a:spcBef>
                <a:spcPts val="0"/>
              </a:spcBef>
              <a:spcAft>
                <a:spcPts val="0"/>
              </a:spcAft>
              <a:buSzPts val="1400"/>
              <a:buFont typeface="Nunito"/>
              <a:buNone/>
              <a:defRPr>
                <a:latin typeface="Nunito"/>
                <a:ea typeface="Nunito"/>
                <a:cs typeface="Nunito"/>
                <a:sym typeface="Nunito"/>
              </a:defRPr>
            </a:lvl7pPr>
            <a:lvl8pPr lvl="7">
              <a:spcBef>
                <a:spcPts val="0"/>
              </a:spcBef>
              <a:spcAft>
                <a:spcPts val="0"/>
              </a:spcAft>
              <a:buSzPts val="1400"/>
              <a:buFont typeface="Nunito"/>
              <a:buNone/>
              <a:defRPr>
                <a:latin typeface="Nunito"/>
                <a:ea typeface="Nunito"/>
                <a:cs typeface="Nunito"/>
                <a:sym typeface="Nunito"/>
              </a:defRPr>
            </a:lvl8pPr>
            <a:lvl9pPr lvl="8">
              <a:spcBef>
                <a:spcPts val="0"/>
              </a:spcBef>
              <a:spcAft>
                <a:spcPts val="0"/>
              </a:spcAft>
              <a:buSzPts val="1400"/>
              <a:buFont typeface="Nunito"/>
              <a:buNone/>
              <a:defRPr>
                <a:latin typeface="Nunito"/>
                <a:ea typeface="Nunito"/>
                <a:cs typeface="Nunito"/>
                <a:sym typeface="Nunito"/>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 Fond wave simple">
  <p:cSld name="Pix Titre - fond dégradé 1_1">
    <p:bg>
      <p:bgPr>
        <a:gradFill>
          <a:gsLst>
            <a:gs pos="0">
              <a:srgbClr val="8845FF"/>
            </a:gs>
            <a:gs pos="100000">
              <a:srgbClr val="3D68FF"/>
            </a:gs>
          </a:gsLst>
          <a:lin ang="7799903" scaled="0"/>
        </a:gradFill>
      </p:bgPr>
    </p:bg>
    <p:spTree>
      <p:nvGrpSpPr>
        <p:cNvPr id="52" name="Shape 52"/>
        <p:cNvGrpSpPr/>
        <p:nvPr/>
      </p:nvGrpSpPr>
      <p:grpSpPr>
        <a:xfrm>
          <a:off x="0" y="0"/>
          <a:ext cx="0" cy="0"/>
          <a:chOff x="0" y="0"/>
          <a:chExt cx="0" cy="0"/>
        </a:xfrm>
      </p:grpSpPr>
      <p:grpSp>
        <p:nvGrpSpPr>
          <p:cNvPr id="53" name="Google Shape;53;p9"/>
          <p:cNvGrpSpPr/>
          <p:nvPr/>
        </p:nvGrpSpPr>
        <p:grpSpPr>
          <a:xfrm>
            <a:off x="-29410" y="-23160"/>
            <a:ext cx="9227710" cy="5175010"/>
            <a:chOff x="-29410" y="-23160"/>
            <a:chExt cx="9227710" cy="5175010"/>
          </a:xfrm>
        </p:grpSpPr>
        <p:sp>
          <p:nvSpPr>
            <p:cNvPr id="54" name="Google Shape;54;p9"/>
            <p:cNvSpPr/>
            <p:nvPr/>
          </p:nvSpPr>
          <p:spPr>
            <a:xfrm>
              <a:off x="-29400" y="-23150"/>
              <a:ext cx="9227700" cy="5175000"/>
            </a:xfrm>
            <a:prstGeom prst="rect">
              <a:avLst/>
            </a:prstGeom>
            <a:gradFill>
              <a:gsLst>
                <a:gs pos="0">
                  <a:srgbClr val="8845FF"/>
                </a:gs>
                <a:gs pos="100000">
                  <a:srgbClr val="3D68FF"/>
                </a:gs>
              </a:gsLst>
              <a:lin ang="780024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9"/>
            <p:cNvSpPr/>
            <p:nvPr/>
          </p:nvSpPr>
          <p:spPr>
            <a:xfrm>
              <a:off x="1920124" y="2536595"/>
              <a:ext cx="7226531" cy="2615155"/>
            </a:xfrm>
            <a:custGeom>
              <a:rect b="b" l="l" r="r" t="t"/>
              <a:pathLst>
                <a:path extrusionOk="0" h="2615155" w="7226531">
                  <a:moveTo>
                    <a:pt x="0" y="2614658"/>
                  </a:moveTo>
                  <a:cubicBezTo>
                    <a:pt x="1263520" y="2221105"/>
                    <a:pt x="1975218" y="1514794"/>
                    <a:pt x="2855894" y="1225094"/>
                  </a:cubicBezTo>
                  <a:cubicBezTo>
                    <a:pt x="3736570" y="935394"/>
                    <a:pt x="4555615" y="1080641"/>
                    <a:pt x="5284054" y="876459"/>
                  </a:cubicBezTo>
                  <a:cubicBezTo>
                    <a:pt x="6012494" y="672277"/>
                    <a:pt x="5635818" y="210225"/>
                    <a:pt x="7226531" y="4"/>
                  </a:cubicBezTo>
                  <a:cubicBezTo>
                    <a:pt x="7218525" y="-3694"/>
                    <a:pt x="7225738" y="2613133"/>
                    <a:pt x="7224879" y="2612216"/>
                  </a:cubicBezTo>
                  <a:cubicBezTo>
                    <a:pt x="7229275" y="2604890"/>
                    <a:pt x="614" y="2617779"/>
                    <a:pt x="0" y="2614658"/>
                  </a:cubicBezTo>
                  <a:close/>
                </a:path>
              </a:pathLst>
            </a:custGeom>
            <a:solidFill>
              <a:schemeClr val="lt1">
                <a:alpha val="98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6" name="Google Shape;56;p9"/>
            <p:cNvSpPr/>
            <p:nvPr/>
          </p:nvSpPr>
          <p:spPr>
            <a:xfrm>
              <a:off x="-29410" y="-23160"/>
              <a:ext cx="6271258" cy="3596762"/>
            </a:xfrm>
            <a:custGeom>
              <a:rect b="b" l="l" r="r" t="t"/>
              <a:pathLst>
                <a:path extrusionOk="0" h="3596762" w="6271258">
                  <a:moveTo>
                    <a:pt x="23326" y="3596762"/>
                  </a:moveTo>
                  <a:cubicBezTo>
                    <a:pt x="1744425" y="3199514"/>
                    <a:pt x="1881491" y="1826411"/>
                    <a:pt x="2992554" y="1586944"/>
                  </a:cubicBezTo>
                  <a:cubicBezTo>
                    <a:pt x="4103617" y="1347477"/>
                    <a:pt x="5110253" y="1126312"/>
                    <a:pt x="6271253" y="21194"/>
                  </a:cubicBezTo>
                  <a:cubicBezTo>
                    <a:pt x="6278144" y="26748"/>
                    <a:pt x="1327" y="9212"/>
                    <a:pt x="0" y="0"/>
                  </a:cubicBezTo>
                  <a:cubicBezTo>
                    <a:pt x="2634" y="6941"/>
                    <a:pt x="29591" y="3594467"/>
                    <a:pt x="23326" y="3596762"/>
                  </a:cubicBezTo>
                  <a:close/>
                </a:path>
              </a:pathLst>
            </a:custGeom>
            <a:solidFill>
              <a:schemeClr val="lt1">
                <a:alpha val="102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grpSp>
    </p:spTree>
  </p:cSld>
  <p:clrMapOvr>
    <a:masterClrMapping/>
  </p:clrMapOvr>
  <p:extLst>
    <p:ext uri="{DCECCB84-F9BA-43D5-87BE-67443E8EF086}">
      <p15:sldGuideLst>
        <p15:guide id="1"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 - Titre bannière">
  <p:cSld name="Pix Titre - bande verticale">
    <p:spTree>
      <p:nvGrpSpPr>
        <p:cNvPr id="57" name="Shape 57"/>
        <p:cNvGrpSpPr/>
        <p:nvPr/>
      </p:nvGrpSpPr>
      <p:grpSpPr>
        <a:xfrm>
          <a:off x="0" y="0"/>
          <a:ext cx="0" cy="0"/>
          <a:chOff x="0" y="0"/>
          <a:chExt cx="0" cy="0"/>
        </a:xfrm>
      </p:grpSpPr>
      <p:sp>
        <p:nvSpPr>
          <p:cNvPr id="58" name="Google Shape;58;p10"/>
          <p:cNvSpPr/>
          <p:nvPr/>
        </p:nvSpPr>
        <p:spPr>
          <a:xfrm>
            <a:off x="275" y="-10600"/>
            <a:ext cx="9144000" cy="5154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0"/>
          <p:cNvSpPr/>
          <p:nvPr/>
        </p:nvSpPr>
        <p:spPr>
          <a:xfrm>
            <a:off x="-1" y="96"/>
            <a:ext cx="9144000" cy="1537183"/>
          </a:xfrm>
          <a:custGeom>
            <a:rect b="b" l="l" r="r" t="t"/>
            <a:pathLst>
              <a:path extrusionOk="0" h="2049577" w="12192000">
                <a:moveTo>
                  <a:pt x="0" y="0"/>
                </a:moveTo>
                <a:lnTo>
                  <a:pt x="12192000" y="0"/>
                </a:lnTo>
                <a:cubicBezTo>
                  <a:pt x="12190614" y="417909"/>
                  <a:pt x="12189229" y="1110138"/>
                  <a:pt x="12187843" y="1528047"/>
                </a:cubicBezTo>
                <a:cubicBezTo>
                  <a:pt x="12185330" y="1520161"/>
                  <a:pt x="8463267" y="2051629"/>
                  <a:pt x="6046851" y="2049572"/>
                </a:cubicBezTo>
                <a:cubicBezTo>
                  <a:pt x="3656236" y="2047036"/>
                  <a:pt x="20602" y="1529287"/>
                  <a:pt x="3816" y="1534219"/>
                </a:cubicBezTo>
                <a:cubicBezTo>
                  <a:pt x="446" y="823642"/>
                  <a:pt x="3370" y="710577"/>
                  <a:pt x="0" y="0"/>
                </a:cubicBezTo>
                <a:close/>
              </a:path>
            </a:pathLst>
          </a:custGeom>
          <a:gradFill>
            <a:gsLst>
              <a:gs pos="0">
                <a:srgbClr val="8845FF"/>
              </a:gs>
              <a:gs pos="100000">
                <a:srgbClr val="3D68FF"/>
              </a:gs>
            </a:gsLst>
            <a:lin ang="7800000" scaled="0"/>
          </a:gra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60" name="Google Shape;60;p10"/>
          <p:cNvSpPr txBox="1"/>
          <p:nvPr>
            <p:ph type="title"/>
          </p:nvPr>
        </p:nvSpPr>
        <p:spPr>
          <a:xfrm>
            <a:off x="947058" y="317798"/>
            <a:ext cx="7249800" cy="50790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rgbClr val="FFFFFF"/>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61" name="Google Shape;61;p10"/>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chemeClr val="dk2"/>
                </a:solidFill>
                <a:latin typeface="Open Sans"/>
                <a:ea typeface="Open Sans"/>
                <a:cs typeface="Open Sans"/>
                <a:sym typeface="Open Sans"/>
              </a:rPr>
              <a:t>‹#›</a:t>
            </a:fld>
            <a:endParaRPr b="1" i="0" sz="1050" u="none" cap="none" strike="noStrike">
              <a:solidFill>
                <a:schemeClr val="dk2"/>
              </a:solidFill>
              <a:latin typeface="Open Sans"/>
              <a:ea typeface="Open Sans"/>
              <a:cs typeface="Open Sans"/>
              <a:sym typeface="Open Sans"/>
            </a:endParaRPr>
          </a:p>
        </p:txBody>
      </p:sp>
    </p:spTree>
  </p:cSld>
  <p:clrMapOvr>
    <a:masterClrMapping/>
  </p:clrMapOvr>
  <p:extLst>
    <p:ext uri="{DCECCB84-F9BA-43D5-87BE-67443E8EF086}">
      <p15:sldGuideLst>
        <p15:guide id="1" pos="2880">
          <p15:clr>
            <a:srgbClr val="FBAE40"/>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slideLayout" Target="../slideLayouts/slideLayout36.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38" Type="http://schemas.openxmlformats.org/officeDocument/2006/relationships/theme" Target="../theme/theme2.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a:off x="0" y="0"/>
            <a:ext cx="721500" cy="5143500"/>
          </a:xfrm>
          <a:prstGeom prst="rect">
            <a:avLst/>
          </a:prstGeom>
          <a:gradFill>
            <a:gsLst>
              <a:gs pos="0">
                <a:srgbClr val="388AFF"/>
              </a:gs>
              <a:gs pos="100000">
                <a:srgbClr val="985FFF"/>
              </a:gs>
            </a:gsLst>
            <a:lin ang="8100019" scaled="0"/>
          </a:gra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050" u="none" cap="none" strike="noStrike">
              <a:solidFill>
                <a:srgbClr val="000000"/>
              </a:solidFill>
              <a:latin typeface="Arial"/>
              <a:ea typeface="Arial"/>
              <a:cs typeface="Arial"/>
              <a:sym typeface="Arial"/>
            </a:endParaRPr>
          </a:p>
        </p:txBody>
      </p:sp>
      <p:sp>
        <p:nvSpPr>
          <p:cNvPr id="7" name="Google Shape;7;p1"/>
          <p:cNvSpPr txBox="1"/>
          <p:nvPr/>
        </p:nvSpPr>
        <p:spPr>
          <a:xfrm>
            <a:off x="0" y="4740688"/>
            <a:ext cx="721500" cy="231000"/>
          </a:xfrm>
          <a:prstGeom prst="rect">
            <a:avLst/>
          </a:prstGeom>
          <a:noFill/>
          <a:ln>
            <a:noFill/>
          </a:ln>
        </p:spPr>
        <p:txBody>
          <a:bodyPr anchorCtr="0" anchor="t" bIns="34275" lIns="68550" spcFirstLastPara="1" rIns="68550" wrap="square" tIns="34275">
            <a:spAutoFit/>
          </a:bodyPr>
          <a:lstStyle/>
          <a:p>
            <a:pPr indent="0" lvl="0" marL="0" marR="0" rtl="0" algn="ctr">
              <a:lnSpc>
                <a:spcPct val="100000"/>
              </a:lnSpc>
              <a:spcBef>
                <a:spcPts val="0"/>
              </a:spcBef>
              <a:spcAft>
                <a:spcPts val="0"/>
              </a:spcAft>
              <a:buClr>
                <a:srgbClr val="000000"/>
              </a:buClr>
              <a:buSzPts val="1050"/>
              <a:buFont typeface="Arial"/>
              <a:buNone/>
            </a:pPr>
            <a:fld id="{00000000-1234-1234-1234-123412341234}" type="slidenum">
              <a:rPr b="1" i="0" lang="fr-FR" sz="1050" u="none" cap="none" strike="noStrike">
                <a:solidFill>
                  <a:srgbClr val="FFFFFF"/>
                </a:solidFill>
                <a:latin typeface="Open Sans"/>
                <a:ea typeface="Open Sans"/>
                <a:cs typeface="Open Sans"/>
                <a:sym typeface="Open Sans"/>
              </a:rPr>
              <a:t>‹#›</a:t>
            </a:fld>
            <a:endParaRPr b="1" i="0" sz="1050" u="none" cap="none" strike="noStrike">
              <a:solidFill>
                <a:srgbClr val="FFFFFF"/>
              </a:solidFill>
              <a:latin typeface="Open Sans"/>
              <a:ea typeface="Open Sans"/>
              <a:cs typeface="Open Sans"/>
              <a:sym typeface="Open Sans"/>
            </a:endParaRPr>
          </a:p>
        </p:txBody>
      </p:sp>
      <p:pic>
        <p:nvPicPr>
          <p:cNvPr descr="Une image contenant texte, arts de la table, vaisselle, clipart&#10;&#10;Description générée automatiquement" id="8" name="Google Shape;8;p1"/>
          <p:cNvPicPr preferRelativeResize="0"/>
          <p:nvPr/>
        </p:nvPicPr>
        <p:blipFill rotWithShape="1">
          <a:blip r:embed="rId1">
            <a:alphaModFix/>
          </a:blip>
          <a:srcRect b="0" l="0" r="0" t="0"/>
          <a:stretch/>
        </p:blipFill>
        <p:spPr>
          <a:xfrm>
            <a:off x="132872" y="71220"/>
            <a:ext cx="462584" cy="381632"/>
          </a:xfrm>
          <a:prstGeom prst="rect">
            <a:avLst/>
          </a:prstGeom>
          <a:noFill/>
          <a:ln>
            <a:noFill/>
          </a:ln>
        </p:spPr>
      </p:pic>
      <p:sp>
        <p:nvSpPr>
          <p:cNvPr id="9" name="Google Shape;9;p1"/>
          <p:cNvSpPr txBox="1"/>
          <p:nvPr>
            <p:ph type="title"/>
          </p:nvPr>
        </p:nvSpPr>
        <p:spPr>
          <a:xfrm>
            <a:off x="1900125" y="423850"/>
            <a:ext cx="6220800" cy="911100"/>
          </a:xfrm>
          <a:prstGeom prst="rect">
            <a:avLst/>
          </a:prstGeom>
          <a:noFill/>
          <a:ln>
            <a:noFill/>
          </a:ln>
        </p:spPr>
        <p:txBody>
          <a:bodyPr anchorCtr="0" anchor="ctr" bIns="0" lIns="0" spcFirstLastPara="1" rIns="0" wrap="square" tIns="0">
            <a:spAutoFit/>
          </a:bodyPr>
          <a:lstStyle>
            <a:lvl1pPr lvl="0" marR="0" rtl="0" algn="ctr">
              <a:lnSpc>
                <a:spcPct val="100000"/>
              </a:lnSpc>
              <a:spcBef>
                <a:spcPts val="0"/>
              </a:spcBef>
              <a:spcAft>
                <a:spcPts val="0"/>
              </a:spcAft>
              <a:buClr>
                <a:srgbClr val="FFFFFF"/>
              </a:buClr>
              <a:buSzPts val="3600"/>
              <a:buFont typeface="Nunito"/>
              <a:buNone/>
              <a:defRPr b="1" i="0" sz="2700" u="none" cap="none" strike="noStrike">
                <a:solidFill>
                  <a:schemeClr val="accent3"/>
                </a:solidFill>
                <a:latin typeface="Nunito"/>
                <a:ea typeface="Nunito"/>
                <a:cs typeface="Nunito"/>
                <a:sym typeface="Nunito"/>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rgbClr val="000000"/>
                </a:solidFill>
                <a:latin typeface="Arial"/>
                <a:ea typeface="Arial"/>
                <a:cs typeface="Arial"/>
                <a:sym typeface="Arial"/>
              </a:defRPr>
            </a:lvl9pPr>
          </a:lstStyle>
          <a:p/>
        </p:txBody>
      </p:sp>
      <p:sp>
        <p:nvSpPr>
          <p:cNvPr id="10" name="Google Shape;10;p1"/>
          <p:cNvSpPr txBox="1"/>
          <p:nvPr>
            <p:ph idx="1" type="body"/>
          </p:nvPr>
        </p:nvSpPr>
        <p:spPr>
          <a:xfrm>
            <a:off x="1671175" y="1819375"/>
            <a:ext cx="6612000" cy="2849700"/>
          </a:xfrm>
          <a:prstGeom prst="rect">
            <a:avLst/>
          </a:prstGeom>
          <a:noFill/>
          <a:ln>
            <a:noFill/>
          </a:ln>
        </p:spPr>
        <p:txBody>
          <a:bodyPr anchorCtr="0" anchor="ctr" bIns="0" lIns="0" spcFirstLastPara="1" rIns="0" wrap="square" tIns="0">
            <a:noAutofit/>
          </a:bodyPr>
          <a:lstStyle>
            <a:lvl1pPr indent="-228600" lvl="0" marL="457200" marR="0" rtl="0" algn="l">
              <a:lnSpc>
                <a:spcPct val="115000"/>
              </a:lnSpc>
              <a:spcBef>
                <a:spcPts val="0"/>
              </a:spcBef>
              <a:spcAft>
                <a:spcPts val="0"/>
              </a:spcAft>
              <a:buClr>
                <a:schemeClr val="dk2"/>
              </a:buClr>
              <a:buSzPts val="1600"/>
              <a:buFont typeface="Open Sans"/>
              <a:buNone/>
              <a:defRPr i="0" sz="1600" u="none" cap="none" strike="noStrike">
                <a:solidFill>
                  <a:schemeClr val="dk2"/>
                </a:solidFill>
                <a:latin typeface="Open Sans"/>
                <a:ea typeface="Open Sans"/>
                <a:cs typeface="Open Sans"/>
                <a:sym typeface="Open Sans"/>
              </a:defRPr>
            </a:lvl1pPr>
            <a:lvl2pPr indent="-330200" lvl="1" marL="914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2pPr>
            <a:lvl3pPr indent="-330200" lvl="2" marL="1371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3pPr>
            <a:lvl4pPr indent="-330200" lvl="3" marL="1828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4pPr>
            <a:lvl5pPr indent="-330200" lvl="4" marL="22860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5pPr>
            <a:lvl6pPr indent="-330200" lvl="5" marL="27432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6pPr>
            <a:lvl7pPr indent="-330200" lvl="6" marL="32004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7pPr>
            <a:lvl8pPr indent="-330200" lvl="7" marL="36576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8pPr>
            <a:lvl9pPr indent="-330200" lvl="8" marL="4114800" marR="0" rtl="0" algn="l">
              <a:lnSpc>
                <a:spcPct val="115000"/>
              </a:lnSpc>
              <a:spcBef>
                <a:spcPts val="375"/>
              </a:spcBef>
              <a:spcAft>
                <a:spcPts val="0"/>
              </a:spcAft>
              <a:buClr>
                <a:schemeClr val="dk2"/>
              </a:buClr>
              <a:buSzPts val="1600"/>
              <a:buFont typeface="Open Sans"/>
              <a:buChar char="•"/>
              <a:defRPr i="0" sz="1600" u="none" cap="none" strike="noStrike">
                <a:solidFill>
                  <a:schemeClr val="dk2"/>
                </a:solidFill>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kutt.it/demoppn" TargetMode="External"/><Relationship Id="rId4" Type="http://schemas.openxmlformats.org/officeDocument/2006/relationships/image" Target="../media/image24.png"/><Relationship Id="rId5"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umap.openstreetmap.fr/fr/map/ambassadeurs-pix-pour-les-eple-publics_358444#6/46.931/2.121" TargetMode="External"/><Relationship Id="rId4" Type="http://schemas.openxmlformats.org/officeDocument/2006/relationships/hyperlink" Target="https://kutt.it/carteambassadeursagri" TargetMode="External"/><Relationship Id="rId9" Type="http://schemas.openxmlformats.org/officeDocument/2006/relationships/image" Target="../media/image29.png"/><Relationship Id="rId5" Type="http://schemas.openxmlformats.org/officeDocument/2006/relationships/hyperlink" Target="https://communaute.pix.fr/" TargetMode="External"/><Relationship Id="rId6" Type="http://schemas.openxmlformats.org/officeDocument/2006/relationships/hyperlink" Target="https://support.pix.org/fr/support/home" TargetMode="External"/><Relationship Id="rId7" Type="http://schemas.openxmlformats.org/officeDocument/2006/relationships/hyperlink" Target="https://communaute.pix.fr/" TargetMode="External"/><Relationship Id="rId8" Type="http://schemas.openxmlformats.org/officeDocument/2006/relationships/hyperlink" Target="https://umap.openstreetmap.fr/fr/map/ambassadeurs-pix-pour-les-eple-publics_358444#6/46.931/2.121"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5.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s://www.education.gouv.fr/bo/22/Hebdo3/MENE2129631N.htm" TargetMode="External"/><Relationship Id="rId4" Type="http://schemas.openxmlformats.org/officeDocument/2006/relationships/hyperlink" Target="https://info.agriculture.gouv.fr/gedei/site/bo-agri/instruction-2023-728" TargetMode="External"/><Relationship Id="rId5" Type="http://schemas.openxmlformats.org/officeDocument/2006/relationships/image" Target="../media/image16.png"/><Relationship Id="rId6"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30.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8"/>
          <p:cNvSpPr/>
          <p:nvPr/>
        </p:nvSpPr>
        <p:spPr>
          <a:xfrm>
            <a:off x="-248200" y="-220675"/>
            <a:ext cx="3203400" cy="1637100"/>
          </a:xfrm>
          <a:prstGeom prst="roundRect">
            <a:avLst>
              <a:gd fmla="val 16667"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8"/>
          <p:cNvSpPr txBox="1"/>
          <p:nvPr>
            <p:ph type="title"/>
          </p:nvPr>
        </p:nvSpPr>
        <p:spPr>
          <a:xfrm>
            <a:off x="615475" y="2044000"/>
            <a:ext cx="3642000" cy="16371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fr-FR" sz="2800">
                <a:latin typeface="Nunito"/>
                <a:ea typeface="Nunito"/>
                <a:cs typeface="Nunito"/>
                <a:sym typeface="Nunito"/>
              </a:rPr>
              <a:t>Évaluer, développer </a:t>
            </a:r>
            <a:br>
              <a:rPr lang="fr-FR" sz="2800">
                <a:latin typeface="Nunito"/>
                <a:ea typeface="Nunito"/>
                <a:cs typeface="Nunito"/>
                <a:sym typeface="Nunito"/>
              </a:rPr>
            </a:br>
            <a:r>
              <a:rPr lang="fr-FR" sz="2800">
                <a:latin typeface="Nunito"/>
                <a:ea typeface="Nunito"/>
                <a:cs typeface="Nunito"/>
                <a:sym typeface="Nunito"/>
              </a:rPr>
              <a:t>et certifier </a:t>
            </a:r>
            <a:br>
              <a:rPr lang="fr-FR" sz="2800">
                <a:latin typeface="Nunito"/>
                <a:ea typeface="Nunito"/>
                <a:cs typeface="Nunito"/>
                <a:sym typeface="Nunito"/>
              </a:rPr>
            </a:br>
            <a:r>
              <a:rPr lang="fr-FR" sz="2800">
                <a:latin typeface="Nunito"/>
                <a:ea typeface="Nunito"/>
                <a:cs typeface="Nunito"/>
                <a:sym typeface="Nunito"/>
              </a:rPr>
              <a:t>les compétences numériques avec Pix</a:t>
            </a:r>
            <a:endParaRPr sz="2800">
              <a:latin typeface="Nunito"/>
              <a:ea typeface="Nunito"/>
              <a:cs typeface="Nunito"/>
              <a:sym typeface="Nunito"/>
            </a:endParaRPr>
          </a:p>
        </p:txBody>
      </p:sp>
      <p:sp>
        <p:nvSpPr>
          <p:cNvPr id="300" name="Google Shape;300;p38"/>
          <p:cNvSpPr txBox="1"/>
          <p:nvPr>
            <p:ph idx="1" type="subTitle"/>
          </p:nvPr>
        </p:nvSpPr>
        <p:spPr>
          <a:xfrm>
            <a:off x="615950" y="3973875"/>
            <a:ext cx="3642000" cy="365700"/>
          </a:xfrm>
          <a:prstGeom prst="rect">
            <a:avLst/>
          </a:prstGeom>
        </p:spPr>
        <p:txBody>
          <a:bodyPr anchorCtr="0" anchor="ctr" bIns="0" lIns="0" spcFirstLastPara="1" rIns="0" wrap="square" tIns="0">
            <a:noAutofit/>
          </a:bodyPr>
          <a:lstStyle/>
          <a:p>
            <a:pPr indent="0" lvl="0" marL="0" rtl="0" algn="l">
              <a:lnSpc>
                <a:spcPct val="150000"/>
              </a:lnSpc>
              <a:spcBef>
                <a:spcPts val="0"/>
              </a:spcBef>
              <a:spcAft>
                <a:spcPts val="0"/>
              </a:spcAft>
              <a:buNone/>
            </a:pPr>
            <a:r>
              <a:rPr b="1" lang="fr-FR" sz="1500">
                <a:solidFill>
                  <a:srgbClr val="F3F3F3"/>
                </a:solidFill>
                <a:latin typeface="Nunito"/>
                <a:ea typeface="Nunito"/>
                <a:cs typeface="Nunito"/>
                <a:sym typeface="Nunito"/>
              </a:rPr>
              <a:t>Enseignement scolaire | Septembre 2024</a:t>
            </a:r>
            <a:endParaRPr sz="1700">
              <a:latin typeface="Nunito"/>
              <a:ea typeface="Nunito"/>
              <a:cs typeface="Nunito"/>
              <a:sym typeface="Nunito"/>
            </a:endParaRPr>
          </a:p>
        </p:txBody>
      </p:sp>
      <p:pic>
        <p:nvPicPr>
          <p:cNvPr id="301" name="Google Shape;301;p38"/>
          <p:cNvPicPr preferRelativeResize="0"/>
          <p:nvPr/>
        </p:nvPicPr>
        <p:blipFill rotWithShape="1">
          <a:blip r:embed="rId3">
            <a:alphaModFix/>
          </a:blip>
          <a:srcRect b="0" l="0" r="0" t="0"/>
          <a:stretch/>
        </p:blipFill>
        <p:spPr>
          <a:xfrm>
            <a:off x="1614300" y="370350"/>
            <a:ext cx="1048200" cy="791275"/>
          </a:xfrm>
          <a:prstGeom prst="rect">
            <a:avLst/>
          </a:prstGeom>
          <a:noFill/>
          <a:ln>
            <a:noFill/>
          </a:ln>
        </p:spPr>
      </p:pic>
      <p:pic>
        <p:nvPicPr>
          <p:cNvPr id="302" name="Google Shape;302;p38"/>
          <p:cNvPicPr preferRelativeResize="0"/>
          <p:nvPr/>
        </p:nvPicPr>
        <p:blipFill>
          <a:blip r:embed="rId4">
            <a:alphaModFix/>
          </a:blip>
          <a:stretch>
            <a:fillRect/>
          </a:stretch>
        </p:blipFill>
        <p:spPr>
          <a:xfrm>
            <a:off x="474303" y="458497"/>
            <a:ext cx="769637" cy="703125"/>
          </a:xfrm>
          <a:prstGeom prst="rect">
            <a:avLst/>
          </a:prstGeom>
          <a:noFill/>
          <a:ln>
            <a:noFill/>
          </a:ln>
        </p:spPr>
      </p:pic>
      <p:pic>
        <p:nvPicPr>
          <p:cNvPr id="303" name="Google Shape;303;p38"/>
          <p:cNvPicPr preferRelativeResize="0"/>
          <p:nvPr/>
        </p:nvPicPr>
        <p:blipFill>
          <a:blip r:embed="rId5">
            <a:alphaModFix/>
          </a:blip>
          <a:stretch>
            <a:fillRect/>
          </a:stretch>
        </p:blipFill>
        <p:spPr>
          <a:xfrm>
            <a:off x="4711975" y="2004900"/>
            <a:ext cx="4099876" cy="225415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47"/>
          <p:cNvSpPr txBox="1"/>
          <p:nvPr/>
        </p:nvSpPr>
        <p:spPr>
          <a:xfrm>
            <a:off x="1574800" y="1426150"/>
            <a:ext cx="7302300" cy="3455700"/>
          </a:xfrm>
          <a:prstGeom prst="rect">
            <a:avLst/>
          </a:prstGeom>
          <a:noFill/>
          <a:ln>
            <a:noFill/>
          </a:ln>
        </p:spPr>
        <p:txBody>
          <a:bodyPr anchorCtr="0" anchor="t" bIns="91425" lIns="90000" spcFirstLastPara="1" rIns="91425" wrap="square" tIns="91425">
            <a:spAutoFit/>
          </a:bodyPr>
          <a:lstStyle/>
          <a:p>
            <a:pPr indent="0" lvl="0" marL="0" rtl="0" algn="l">
              <a:lnSpc>
                <a:spcPct val="115000"/>
              </a:lnSpc>
              <a:spcBef>
                <a:spcPts val="0"/>
              </a:spcBef>
              <a:spcAft>
                <a:spcPts val="0"/>
              </a:spcAft>
              <a:buNone/>
            </a:pPr>
            <a:r>
              <a:rPr b="1" lang="fr-FR" sz="1500">
                <a:solidFill>
                  <a:schemeClr val="accent1"/>
                </a:solidFill>
                <a:latin typeface="Open Sans"/>
                <a:ea typeface="Open Sans"/>
                <a:cs typeface="Open Sans"/>
                <a:sym typeface="Open Sans"/>
              </a:rPr>
              <a:t>Pour répondre aux enjeux d’éducation au numérique </a:t>
            </a:r>
            <a:br>
              <a:rPr b="1" lang="fr-FR" sz="1500">
                <a:solidFill>
                  <a:schemeClr val="accent1"/>
                </a:solidFill>
                <a:latin typeface="Open Sans"/>
                <a:ea typeface="Open Sans"/>
                <a:cs typeface="Open Sans"/>
                <a:sym typeface="Open Sans"/>
              </a:rPr>
            </a:br>
            <a:r>
              <a:rPr b="1" lang="fr-FR" sz="1500">
                <a:solidFill>
                  <a:schemeClr val="accent1"/>
                </a:solidFill>
                <a:latin typeface="Open Sans"/>
                <a:ea typeface="Open Sans"/>
                <a:cs typeface="Open Sans"/>
                <a:sym typeface="Open Sans"/>
              </a:rPr>
              <a:t>et de lutte contre le cyberharcèlement</a:t>
            </a:r>
            <a:endParaRPr b="1" sz="1500">
              <a:solidFill>
                <a:schemeClr val="accent1"/>
              </a:solidFill>
              <a:latin typeface="Open Sans"/>
              <a:ea typeface="Open Sans"/>
              <a:cs typeface="Open Sans"/>
              <a:sym typeface="Open Sans"/>
            </a:endParaRPr>
          </a:p>
          <a:p>
            <a:pPr indent="0" lvl="0" marL="457200" rtl="0" algn="l">
              <a:lnSpc>
                <a:spcPct val="115000"/>
              </a:lnSpc>
              <a:spcBef>
                <a:spcPts val="1000"/>
              </a:spcBef>
              <a:spcAft>
                <a:spcPts val="0"/>
              </a:spcAft>
              <a:buNone/>
            </a:pPr>
            <a:r>
              <a:rPr b="1" lang="fr-FR" sz="1500">
                <a:solidFill>
                  <a:schemeClr val="accent1"/>
                </a:solidFill>
                <a:latin typeface="Open Sans"/>
                <a:ea typeface="Open Sans"/>
                <a:cs typeface="Open Sans"/>
                <a:sym typeface="Open Sans"/>
              </a:rPr>
              <a:t>Un premier parcours </a:t>
            </a:r>
            <a:r>
              <a:rPr lang="fr-FR" sz="1500">
                <a:solidFill>
                  <a:schemeClr val="dk2"/>
                </a:solidFill>
                <a:latin typeface="Open Sans"/>
                <a:ea typeface="Open Sans"/>
                <a:cs typeface="Open Sans"/>
                <a:sym typeface="Open Sans"/>
              </a:rPr>
              <a:t>permet de sensibiliser </a:t>
            </a:r>
            <a:br>
              <a:rPr lang="fr-FR" sz="1500">
                <a:solidFill>
                  <a:schemeClr val="dk2"/>
                </a:solidFill>
                <a:latin typeface="Open Sans"/>
                <a:ea typeface="Open Sans"/>
                <a:cs typeface="Open Sans"/>
                <a:sym typeface="Open Sans"/>
              </a:rPr>
            </a:br>
            <a:r>
              <a:rPr lang="fr-FR" sz="1500">
                <a:solidFill>
                  <a:schemeClr val="dk2"/>
                </a:solidFill>
                <a:latin typeface="Open Sans"/>
                <a:ea typeface="Open Sans"/>
                <a:cs typeface="Open Sans"/>
                <a:sym typeface="Open Sans"/>
              </a:rPr>
              <a:t>les élèves aux bonnes pratiques du numérique.</a:t>
            </a:r>
            <a:endParaRPr sz="1500">
              <a:solidFill>
                <a:schemeClr val="dk2"/>
              </a:solidFill>
              <a:latin typeface="Open Sans"/>
              <a:ea typeface="Open Sans"/>
              <a:cs typeface="Open Sans"/>
              <a:sym typeface="Open Sans"/>
            </a:endParaRPr>
          </a:p>
          <a:p>
            <a:pPr indent="0" lvl="0" marL="457200" rtl="0" algn="l">
              <a:lnSpc>
                <a:spcPct val="115000"/>
              </a:lnSpc>
              <a:spcBef>
                <a:spcPts val="1000"/>
              </a:spcBef>
              <a:spcAft>
                <a:spcPts val="0"/>
              </a:spcAft>
              <a:buNone/>
            </a:pPr>
            <a:r>
              <a:rPr lang="fr-FR" sz="1500">
                <a:solidFill>
                  <a:schemeClr val="dk2"/>
                </a:solidFill>
                <a:latin typeface="Open Sans"/>
                <a:ea typeface="Open Sans"/>
                <a:cs typeface="Open Sans"/>
                <a:sym typeface="Open Sans"/>
              </a:rPr>
              <a:t>Il  donne également des conseils aux élèves pour protéger leurs données personnelles (choix d’un mot de passe, localisation GPS…).</a:t>
            </a:r>
            <a:br>
              <a:rPr b="1" lang="fr-FR" sz="1500">
                <a:solidFill>
                  <a:schemeClr val="accent1"/>
                </a:solidFill>
                <a:latin typeface="Open Sans"/>
                <a:ea typeface="Open Sans"/>
                <a:cs typeface="Open Sans"/>
                <a:sym typeface="Open Sans"/>
              </a:rPr>
            </a:br>
            <a:br>
              <a:rPr b="1" lang="fr-FR" sz="1500">
                <a:solidFill>
                  <a:schemeClr val="accent1"/>
                </a:solidFill>
                <a:latin typeface="Open Sans"/>
                <a:ea typeface="Open Sans"/>
                <a:cs typeface="Open Sans"/>
                <a:sym typeface="Open Sans"/>
              </a:rPr>
            </a:br>
            <a:r>
              <a:rPr b="1" lang="fr-FR" sz="1500">
                <a:solidFill>
                  <a:schemeClr val="accent1"/>
                </a:solidFill>
                <a:latin typeface="Open Sans"/>
                <a:ea typeface="Open Sans"/>
                <a:cs typeface="Open Sans"/>
                <a:sym typeface="Open Sans"/>
              </a:rPr>
              <a:t>Un deuxième parcours </a:t>
            </a:r>
            <a:r>
              <a:rPr lang="fr-FR" sz="1500">
                <a:solidFill>
                  <a:schemeClr val="dk2"/>
                </a:solidFill>
                <a:latin typeface="Open Sans"/>
                <a:ea typeface="Open Sans"/>
                <a:cs typeface="Open Sans"/>
                <a:sym typeface="Open Sans"/>
              </a:rPr>
              <a:t>permet de poser les jalons d’une culture numérique qui sera développée au cycle suivant.</a:t>
            </a:r>
            <a:endParaRPr sz="1500">
              <a:solidFill>
                <a:schemeClr val="dk2"/>
              </a:solidFill>
              <a:latin typeface="Open Sans"/>
              <a:ea typeface="Open Sans"/>
              <a:cs typeface="Open Sans"/>
              <a:sym typeface="Open Sans"/>
            </a:endParaRPr>
          </a:p>
          <a:p>
            <a:pPr indent="0" lvl="0" marL="0" rtl="0" algn="l">
              <a:lnSpc>
                <a:spcPct val="115000"/>
              </a:lnSpc>
              <a:spcBef>
                <a:spcPts val="1000"/>
              </a:spcBef>
              <a:spcAft>
                <a:spcPts val="1000"/>
              </a:spcAft>
              <a:buNone/>
            </a:pPr>
            <a:r>
              <a:rPr b="1" lang="fr-FR" sz="1500">
                <a:solidFill>
                  <a:schemeClr val="accent1"/>
                </a:solidFill>
                <a:latin typeface="Open Sans"/>
                <a:ea typeface="Open Sans"/>
                <a:cs typeface="Open Sans"/>
                <a:sym typeface="Open Sans"/>
              </a:rPr>
              <a:t>Après un parcours bilan, le chef d’établissement délivre les attestations aux élèves de 6e</a:t>
            </a:r>
            <a:r>
              <a:rPr lang="fr-FR" sz="1500">
                <a:solidFill>
                  <a:schemeClr val="dk2"/>
                </a:solidFill>
                <a:latin typeface="Open Sans"/>
                <a:ea typeface="Open Sans"/>
                <a:cs typeface="Open Sans"/>
                <a:sym typeface="Open Sans"/>
              </a:rPr>
              <a:t>, par exemple, lors du dernier conseil de classe.</a:t>
            </a:r>
            <a:endParaRPr sz="1500">
              <a:solidFill>
                <a:schemeClr val="dk2"/>
              </a:solidFill>
              <a:latin typeface="Open Sans"/>
              <a:ea typeface="Open Sans"/>
              <a:cs typeface="Open Sans"/>
              <a:sym typeface="Open Sans"/>
            </a:endParaRPr>
          </a:p>
        </p:txBody>
      </p:sp>
      <p:cxnSp>
        <p:nvCxnSpPr>
          <p:cNvPr id="438" name="Google Shape;438;p47"/>
          <p:cNvCxnSpPr>
            <a:stCxn id="439" idx="1"/>
          </p:cNvCxnSpPr>
          <p:nvPr/>
        </p:nvCxnSpPr>
        <p:spPr>
          <a:xfrm flipH="1">
            <a:off x="1295591" y="2322029"/>
            <a:ext cx="342300" cy="4200"/>
          </a:xfrm>
          <a:prstGeom prst="straightConnector1">
            <a:avLst/>
          </a:prstGeom>
          <a:noFill/>
          <a:ln cap="rnd" cmpd="sng" w="76200">
            <a:solidFill>
              <a:srgbClr val="3C68FF"/>
            </a:solidFill>
            <a:prstDash val="solid"/>
            <a:miter lim="800000"/>
            <a:headEnd len="sm" w="sm" type="none"/>
            <a:tailEnd len="sm" w="sm" type="none"/>
          </a:ln>
        </p:spPr>
      </p:cxnSp>
      <p:cxnSp>
        <p:nvCxnSpPr>
          <p:cNvPr id="440" name="Google Shape;440;p47"/>
          <p:cNvCxnSpPr>
            <a:stCxn id="439" idx="2"/>
          </p:cNvCxnSpPr>
          <p:nvPr/>
        </p:nvCxnSpPr>
        <p:spPr>
          <a:xfrm>
            <a:off x="1749341" y="2434979"/>
            <a:ext cx="0" cy="1392600"/>
          </a:xfrm>
          <a:prstGeom prst="straightConnector1">
            <a:avLst/>
          </a:prstGeom>
          <a:noFill/>
          <a:ln cap="rnd" cmpd="sng" w="76200">
            <a:solidFill>
              <a:srgbClr val="3C68FF"/>
            </a:solidFill>
            <a:prstDash val="solid"/>
            <a:miter lim="800000"/>
            <a:headEnd len="sm" w="sm" type="none"/>
            <a:tailEnd len="sm" w="sm" type="none"/>
          </a:ln>
        </p:spPr>
      </p:cxnSp>
      <p:sp>
        <p:nvSpPr>
          <p:cNvPr id="441" name="Google Shape;441;p47"/>
          <p:cNvSpPr txBox="1"/>
          <p:nvPr>
            <p:ph type="title"/>
          </p:nvPr>
        </p:nvSpPr>
        <p:spPr>
          <a:xfrm>
            <a:off x="1290575" y="85500"/>
            <a:ext cx="7525800" cy="1246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Une attestation de sensibilisation au numérique obligatoire pour tous</a:t>
            </a:r>
            <a:br>
              <a:rPr lang="fr-FR" sz="2700">
                <a:solidFill>
                  <a:schemeClr val="accent3"/>
                </a:solidFill>
              </a:rPr>
            </a:br>
            <a:r>
              <a:rPr lang="fr-FR" sz="2700">
                <a:solidFill>
                  <a:schemeClr val="accent3"/>
                </a:solidFill>
              </a:rPr>
              <a:t> les élèves de 6e</a:t>
            </a:r>
            <a:endParaRPr sz="2700">
              <a:solidFill>
                <a:schemeClr val="accent3"/>
              </a:solidFill>
            </a:endParaRPr>
          </a:p>
        </p:txBody>
      </p:sp>
      <p:sp>
        <p:nvSpPr>
          <p:cNvPr id="442" name="Google Shape;442;p47"/>
          <p:cNvSpPr/>
          <p:nvPr/>
        </p:nvSpPr>
        <p:spPr>
          <a:xfrm>
            <a:off x="1620207" y="2192878"/>
            <a:ext cx="258300" cy="258300"/>
          </a:xfrm>
          <a:prstGeom prst="ellipse">
            <a:avLst/>
          </a:prstGeom>
          <a:solidFill>
            <a:srgbClr val="FFFFFF"/>
          </a:solidFill>
          <a:ln>
            <a:noFill/>
          </a:ln>
          <a:effectLst>
            <a:outerShdw blurRad="142875" rotWithShape="0" algn="bl" dir="13860000" dist="28575">
              <a:srgbClr val="B7B7B7">
                <a:alpha val="31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47"/>
          <p:cNvSpPr/>
          <p:nvPr/>
        </p:nvSpPr>
        <p:spPr>
          <a:xfrm>
            <a:off x="1620207" y="2192878"/>
            <a:ext cx="258300" cy="258300"/>
          </a:xfrm>
          <a:prstGeom prst="ellipse">
            <a:avLst/>
          </a:prstGeom>
          <a:solidFill>
            <a:srgbClr val="FFFFFF"/>
          </a:solidFill>
          <a:ln>
            <a:noFill/>
          </a:ln>
          <a:effectLst>
            <a:outerShdw blurRad="142875" rotWithShape="0" algn="bl" dir="2160000" dist="28575">
              <a:srgbClr val="B7B7B7">
                <a:alpha val="31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47"/>
          <p:cNvSpPr/>
          <p:nvPr/>
        </p:nvSpPr>
        <p:spPr>
          <a:xfrm>
            <a:off x="1620207" y="3640931"/>
            <a:ext cx="258300" cy="258300"/>
          </a:xfrm>
          <a:prstGeom prst="ellipse">
            <a:avLst/>
          </a:prstGeom>
          <a:solidFill>
            <a:srgbClr val="FFFFFF"/>
          </a:solidFill>
          <a:ln>
            <a:noFill/>
          </a:ln>
          <a:effectLst>
            <a:outerShdw blurRad="142875" rotWithShape="0" algn="bl" dir="2160000" dist="28575">
              <a:srgbClr val="B7B7B7">
                <a:alpha val="31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5" name="Google Shape;445;p47"/>
          <p:cNvCxnSpPr>
            <a:stCxn id="446" idx="0"/>
          </p:cNvCxnSpPr>
          <p:nvPr/>
        </p:nvCxnSpPr>
        <p:spPr>
          <a:xfrm flipH="1">
            <a:off x="1290580" y="1496447"/>
            <a:ext cx="5400" cy="3754500"/>
          </a:xfrm>
          <a:prstGeom prst="straightConnector1">
            <a:avLst/>
          </a:prstGeom>
          <a:noFill/>
          <a:ln cap="rnd" cmpd="sng" w="76200">
            <a:solidFill>
              <a:srgbClr val="3C68FF"/>
            </a:solidFill>
            <a:prstDash val="solid"/>
            <a:miter lim="800000"/>
            <a:headEnd len="sm" w="sm" type="none"/>
            <a:tailEnd len="sm" w="sm" type="none"/>
          </a:ln>
        </p:spPr>
      </p:cxnSp>
      <p:pic>
        <p:nvPicPr>
          <p:cNvPr id="446" name="Google Shape;446;p47"/>
          <p:cNvPicPr preferRelativeResize="0"/>
          <p:nvPr/>
        </p:nvPicPr>
        <p:blipFill rotWithShape="1">
          <a:blip r:embed="rId3">
            <a:alphaModFix/>
          </a:blip>
          <a:srcRect b="0" l="0" r="0" t="0"/>
          <a:stretch/>
        </p:blipFill>
        <p:spPr>
          <a:xfrm>
            <a:off x="1030784" y="1496447"/>
            <a:ext cx="530391" cy="530380"/>
          </a:xfrm>
          <a:prstGeom prst="rect">
            <a:avLst/>
          </a:prstGeom>
          <a:noFill/>
          <a:ln>
            <a:noFill/>
          </a:ln>
        </p:spPr>
      </p:pic>
      <p:sp>
        <p:nvSpPr>
          <p:cNvPr id="447" name="Google Shape;447;p47"/>
          <p:cNvSpPr txBox="1"/>
          <p:nvPr/>
        </p:nvSpPr>
        <p:spPr>
          <a:xfrm>
            <a:off x="1184376" y="1648601"/>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sp>
        <p:nvSpPr>
          <p:cNvPr id="448" name="Google Shape;448;p47"/>
          <p:cNvSpPr txBox="1"/>
          <p:nvPr/>
        </p:nvSpPr>
        <p:spPr>
          <a:xfrm>
            <a:off x="1637891" y="3657129"/>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49" name="Google Shape;449;p47"/>
          <p:cNvPicPr preferRelativeResize="0"/>
          <p:nvPr/>
        </p:nvPicPr>
        <p:blipFill rotWithShape="1">
          <a:blip r:embed="rId3">
            <a:alphaModFix/>
          </a:blip>
          <a:srcRect b="0" l="0" r="0" t="0"/>
          <a:stretch/>
        </p:blipFill>
        <p:spPr>
          <a:xfrm>
            <a:off x="1030709" y="4099885"/>
            <a:ext cx="530391" cy="530380"/>
          </a:xfrm>
          <a:prstGeom prst="rect">
            <a:avLst/>
          </a:prstGeom>
          <a:noFill/>
          <a:ln>
            <a:noFill/>
          </a:ln>
        </p:spPr>
      </p:pic>
      <p:sp>
        <p:nvSpPr>
          <p:cNvPr id="450" name="Google Shape;450;p47"/>
          <p:cNvSpPr txBox="1"/>
          <p:nvPr/>
        </p:nvSpPr>
        <p:spPr>
          <a:xfrm>
            <a:off x="1184301" y="4252038"/>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sp>
        <p:nvSpPr>
          <p:cNvPr id="439" name="Google Shape;439;p47"/>
          <p:cNvSpPr txBox="1"/>
          <p:nvPr/>
        </p:nvSpPr>
        <p:spPr>
          <a:xfrm>
            <a:off x="1637891" y="2209079"/>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51" name="Google Shape;451;p47"/>
          <p:cNvPicPr preferRelativeResize="0"/>
          <p:nvPr/>
        </p:nvPicPr>
        <p:blipFill>
          <a:blip r:embed="rId4">
            <a:alphaModFix/>
          </a:blip>
          <a:stretch>
            <a:fillRect/>
          </a:stretch>
        </p:blipFill>
        <p:spPr>
          <a:xfrm>
            <a:off x="6970929" y="925225"/>
            <a:ext cx="2173072" cy="1509750"/>
          </a:xfrm>
          <a:prstGeom prst="rect">
            <a:avLst/>
          </a:prstGeom>
          <a:noFill/>
          <a:ln>
            <a:noFill/>
          </a:ln>
        </p:spPr>
      </p:pic>
      <p:sp>
        <p:nvSpPr>
          <p:cNvPr id="452" name="Google Shape;452;p47"/>
          <p:cNvSpPr/>
          <p:nvPr/>
        </p:nvSpPr>
        <p:spPr>
          <a:xfrm>
            <a:off x="7340950" y="168000"/>
            <a:ext cx="1734300" cy="316200"/>
          </a:xfrm>
          <a:prstGeom prst="roundRect">
            <a:avLst>
              <a:gd fmla="val 50000" name="adj"/>
            </a:avLst>
          </a:prstGeom>
          <a:solidFill>
            <a:srgbClr val="3D68FF"/>
          </a:solid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None/>
            </a:pPr>
            <a:r>
              <a:rPr b="1" lang="fr-FR" sz="1200">
                <a:solidFill>
                  <a:srgbClr val="FFFFFF"/>
                </a:solidFill>
                <a:latin typeface="Open Sans"/>
                <a:ea typeface="Open Sans"/>
                <a:cs typeface="Open Sans"/>
                <a:sym typeface="Open Sans"/>
              </a:rPr>
              <a:t>PARCOURS 6e</a:t>
            </a:r>
            <a:endParaRPr b="1" sz="1200">
              <a:solidFill>
                <a:srgbClr val="FFFFFF"/>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cxnSp>
        <p:nvCxnSpPr>
          <p:cNvPr id="457" name="Google Shape;457;p48"/>
          <p:cNvCxnSpPr/>
          <p:nvPr/>
        </p:nvCxnSpPr>
        <p:spPr>
          <a:xfrm flipH="1">
            <a:off x="1605855" y="1562472"/>
            <a:ext cx="5400" cy="3754500"/>
          </a:xfrm>
          <a:prstGeom prst="straightConnector1">
            <a:avLst/>
          </a:prstGeom>
          <a:noFill/>
          <a:ln cap="rnd" cmpd="sng" w="76200">
            <a:solidFill>
              <a:schemeClr val="accent3"/>
            </a:solidFill>
            <a:prstDash val="solid"/>
            <a:miter lim="800000"/>
            <a:headEnd len="sm" w="sm" type="none"/>
            <a:tailEnd len="sm" w="sm" type="none"/>
          </a:ln>
        </p:spPr>
      </p:cxnSp>
      <p:pic>
        <p:nvPicPr>
          <p:cNvPr id="458" name="Google Shape;458;p48"/>
          <p:cNvPicPr preferRelativeResize="0"/>
          <p:nvPr/>
        </p:nvPicPr>
        <p:blipFill rotWithShape="1">
          <a:blip r:embed="rId3">
            <a:alphaModFix/>
          </a:blip>
          <a:srcRect b="0" l="0" r="0" t="0"/>
          <a:stretch/>
        </p:blipFill>
        <p:spPr>
          <a:xfrm>
            <a:off x="1346050" y="4085783"/>
            <a:ext cx="530391" cy="530380"/>
          </a:xfrm>
          <a:prstGeom prst="rect">
            <a:avLst/>
          </a:prstGeom>
          <a:noFill/>
          <a:ln>
            <a:noFill/>
          </a:ln>
        </p:spPr>
      </p:pic>
      <p:sp>
        <p:nvSpPr>
          <p:cNvPr id="459" name="Google Shape;459;p48"/>
          <p:cNvSpPr/>
          <p:nvPr/>
        </p:nvSpPr>
        <p:spPr>
          <a:xfrm>
            <a:off x="7435300" y="2393500"/>
            <a:ext cx="1755600" cy="6567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48"/>
          <p:cNvSpPr/>
          <p:nvPr/>
        </p:nvSpPr>
        <p:spPr>
          <a:xfrm>
            <a:off x="4982825" y="2393525"/>
            <a:ext cx="1755600" cy="6567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48"/>
          <p:cNvSpPr txBox="1"/>
          <p:nvPr>
            <p:ph type="title"/>
          </p:nvPr>
        </p:nvSpPr>
        <p:spPr>
          <a:xfrm>
            <a:off x="1191200" y="85500"/>
            <a:ext cx="6929700" cy="1246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Près de 30 nouveaux parcours </a:t>
            </a:r>
            <a:br>
              <a:rPr lang="fr-FR" sz="2700">
                <a:solidFill>
                  <a:schemeClr val="accent3"/>
                </a:solidFill>
              </a:rPr>
            </a:br>
            <a:r>
              <a:rPr lang="fr-FR" sz="2700">
                <a:solidFill>
                  <a:schemeClr val="accent3"/>
                </a:solidFill>
              </a:rPr>
              <a:t>thématiques et disciplinaires</a:t>
            </a:r>
            <a:br>
              <a:rPr lang="fr-FR" sz="2700">
                <a:solidFill>
                  <a:schemeClr val="accent3"/>
                </a:solidFill>
              </a:rPr>
            </a:br>
            <a:r>
              <a:rPr lang="fr-FR" sz="2700">
                <a:solidFill>
                  <a:schemeClr val="accent3"/>
                </a:solidFill>
              </a:rPr>
              <a:t> proposés à la rentrée 2024 !</a:t>
            </a:r>
            <a:endParaRPr sz="2700">
              <a:solidFill>
                <a:schemeClr val="accent3"/>
              </a:solidFill>
            </a:endParaRPr>
          </a:p>
        </p:txBody>
      </p:sp>
      <p:sp>
        <p:nvSpPr>
          <p:cNvPr id="462" name="Google Shape;462;p48"/>
          <p:cNvSpPr txBox="1"/>
          <p:nvPr/>
        </p:nvSpPr>
        <p:spPr>
          <a:xfrm>
            <a:off x="5408975" y="3010244"/>
            <a:ext cx="903300" cy="23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FR" sz="1000">
                <a:solidFill>
                  <a:schemeClr val="lt1"/>
                </a:solidFill>
                <a:latin typeface="Nunito"/>
                <a:ea typeface="Nunito"/>
                <a:cs typeface="Nunito"/>
                <a:sym typeface="Nunito"/>
              </a:rPr>
              <a:t>certif.pix.fr</a:t>
            </a:r>
            <a:endParaRPr sz="1000">
              <a:solidFill>
                <a:schemeClr val="lt1"/>
              </a:solidFill>
              <a:latin typeface="Nunito"/>
              <a:ea typeface="Nunito"/>
              <a:cs typeface="Nunito"/>
              <a:sym typeface="Nunito"/>
            </a:endParaRPr>
          </a:p>
        </p:txBody>
      </p:sp>
      <p:sp>
        <p:nvSpPr>
          <p:cNvPr id="463" name="Google Shape;463;p48"/>
          <p:cNvSpPr txBox="1"/>
          <p:nvPr/>
        </p:nvSpPr>
        <p:spPr>
          <a:xfrm>
            <a:off x="7861450" y="3010244"/>
            <a:ext cx="903300" cy="23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FR" sz="1000">
                <a:solidFill>
                  <a:schemeClr val="lt1"/>
                </a:solidFill>
                <a:latin typeface="Nunito"/>
                <a:ea typeface="Nunito"/>
                <a:cs typeface="Nunito"/>
                <a:sym typeface="Nunito"/>
              </a:rPr>
              <a:t>orga</a:t>
            </a:r>
            <a:r>
              <a:rPr lang="fr-FR" sz="1000">
                <a:solidFill>
                  <a:schemeClr val="lt1"/>
                </a:solidFill>
                <a:latin typeface="Nunito"/>
                <a:ea typeface="Nunito"/>
                <a:cs typeface="Nunito"/>
                <a:sym typeface="Nunito"/>
              </a:rPr>
              <a:t>.pix.fr</a:t>
            </a:r>
            <a:endParaRPr sz="1000">
              <a:solidFill>
                <a:schemeClr val="lt1"/>
              </a:solidFill>
              <a:latin typeface="Nunito"/>
              <a:ea typeface="Nunito"/>
              <a:cs typeface="Nunito"/>
              <a:sym typeface="Nunito"/>
            </a:endParaRPr>
          </a:p>
        </p:txBody>
      </p:sp>
      <p:sp>
        <p:nvSpPr>
          <p:cNvPr id="464" name="Google Shape;464;p48"/>
          <p:cNvSpPr txBox="1"/>
          <p:nvPr/>
        </p:nvSpPr>
        <p:spPr>
          <a:xfrm>
            <a:off x="6626912" y="1769565"/>
            <a:ext cx="903300" cy="23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FR" sz="1000">
                <a:solidFill>
                  <a:schemeClr val="lt1"/>
                </a:solidFill>
                <a:latin typeface="Nunito"/>
                <a:ea typeface="Nunito"/>
                <a:cs typeface="Nunito"/>
                <a:sym typeface="Nunito"/>
              </a:rPr>
              <a:t>pix.fr</a:t>
            </a:r>
            <a:endParaRPr sz="1000">
              <a:solidFill>
                <a:schemeClr val="lt1"/>
              </a:solidFill>
              <a:latin typeface="Nunito"/>
              <a:ea typeface="Nunito"/>
              <a:cs typeface="Nunito"/>
              <a:sym typeface="Nunito"/>
            </a:endParaRPr>
          </a:p>
        </p:txBody>
      </p:sp>
      <p:sp>
        <p:nvSpPr>
          <p:cNvPr id="465" name="Google Shape;465;p48"/>
          <p:cNvSpPr txBox="1"/>
          <p:nvPr/>
        </p:nvSpPr>
        <p:spPr>
          <a:xfrm>
            <a:off x="1998475" y="1638075"/>
            <a:ext cx="7478700" cy="36033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0"/>
              </a:spcBef>
              <a:spcAft>
                <a:spcPts val="0"/>
              </a:spcAft>
              <a:buNone/>
            </a:pPr>
            <a:r>
              <a:rPr b="1" lang="fr-FR">
                <a:solidFill>
                  <a:schemeClr val="dk2"/>
                </a:solidFill>
                <a:latin typeface="Open Sans"/>
                <a:ea typeface="Open Sans"/>
                <a:cs typeface="Open Sans"/>
                <a:sym typeface="Open Sans"/>
              </a:rPr>
              <a:t>De nouveaux parcours disciplinaires, </a:t>
            </a:r>
            <a:r>
              <a:rPr lang="fr-FR">
                <a:solidFill>
                  <a:schemeClr val="dk2"/>
                </a:solidFill>
                <a:latin typeface="Open Sans"/>
                <a:ea typeface="Open Sans"/>
                <a:cs typeface="Open Sans"/>
                <a:sym typeface="Open Sans"/>
              </a:rPr>
              <a:t>notamment pour couvrir les nouveaux programmes de technologie au collège.</a:t>
            </a:r>
            <a:endParaRPr>
              <a:solidFill>
                <a:schemeClr val="dk2"/>
              </a:solidFill>
              <a:latin typeface="Open Sans"/>
              <a:ea typeface="Open Sans"/>
              <a:cs typeface="Open Sans"/>
              <a:sym typeface="Open Sans"/>
            </a:endParaRPr>
          </a:p>
          <a:p>
            <a:pPr indent="0" lvl="0" marL="0" rtl="0" algn="l">
              <a:lnSpc>
                <a:spcPct val="115000"/>
              </a:lnSpc>
              <a:spcBef>
                <a:spcPts val="800"/>
              </a:spcBef>
              <a:spcAft>
                <a:spcPts val="0"/>
              </a:spcAft>
              <a:buNone/>
            </a:pPr>
            <a:br>
              <a:rPr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3 parcours pour “préparer un exposé”</a:t>
            </a:r>
            <a:r>
              <a:rPr lang="fr-FR">
                <a:solidFill>
                  <a:schemeClr val="dk2"/>
                </a:solidFill>
                <a:latin typeface="Open Sans"/>
                <a:ea typeface="Open Sans"/>
                <a:cs typeface="Open Sans"/>
                <a:sym typeface="Open Sans"/>
              </a:rPr>
              <a:t>, de la recherche d’informations à la </a:t>
            </a:r>
            <a:br>
              <a:rPr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création du support.</a:t>
            </a:r>
            <a:br>
              <a:rPr lang="fr-FR">
                <a:solidFill>
                  <a:schemeClr val="dk2"/>
                </a:solidFill>
                <a:latin typeface="Open Sans"/>
                <a:ea typeface="Open Sans"/>
                <a:cs typeface="Open Sans"/>
                <a:sym typeface="Open Sans"/>
              </a:rPr>
            </a:br>
            <a:br>
              <a:rPr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Un parcours incluant </a:t>
            </a:r>
            <a:r>
              <a:rPr b="1" lang="fr-FR">
                <a:solidFill>
                  <a:schemeClr val="dk2"/>
                </a:solidFill>
                <a:latin typeface="Open Sans"/>
                <a:ea typeface="Open Sans"/>
                <a:cs typeface="Open Sans"/>
                <a:sym typeface="Open Sans"/>
              </a:rPr>
              <a:t>les nouveaux sujets abordés dans le référentiel Pix</a:t>
            </a:r>
            <a:br>
              <a:rPr b="1"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 (Outils de streaming, dark patterns, achats intégrés…)</a:t>
            </a:r>
            <a:endParaRPr>
              <a:solidFill>
                <a:schemeClr val="dk2"/>
              </a:solidFill>
              <a:latin typeface="Open Sans"/>
              <a:ea typeface="Open Sans"/>
              <a:cs typeface="Open Sans"/>
              <a:sym typeface="Open Sans"/>
            </a:endParaRPr>
          </a:p>
          <a:p>
            <a:pPr indent="0" lvl="0" marL="0" rtl="0" algn="l">
              <a:lnSpc>
                <a:spcPct val="115000"/>
              </a:lnSpc>
              <a:spcBef>
                <a:spcPts val="800"/>
              </a:spcBef>
              <a:spcAft>
                <a:spcPts val="0"/>
              </a:spcAft>
              <a:buNone/>
            </a:pPr>
            <a:br>
              <a:rPr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De </a:t>
            </a:r>
            <a:r>
              <a:rPr b="1" lang="fr-FR">
                <a:solidFill>
                  <a:schemeClr val="dk2"/>
                </a:solidFill>
                <a:latin typeface="Open Sans"/>
                <a:ea typeface="Open Sans"/>
                <a:cs typeface="Open Sans"/>
                <a:sym typeface="Open Sans"/>
              </a:rPr>
              <a:t>nouveaux parcours en lycée professionnel </a:t>
            </a:r>
            <a:r>
              <a:rPr lang="fr-FR">
                <a:solidFill>
                  <a:schemeClr val="dk2"/>
                </a:solidFill>
                <a:latin typeface="Open Sans"/>
                <a:ea typeface="Open Sans"/>
                <a:cs typeface="Open Sans"/>
                <a:sym typeface="Open Sans"/>
              </a:rPr>
              <a:t>: collaborer/communiquer en entreprise, PSE santé environnement… </a:t>
            </a:r>
            <a:endParaRPr>
              <a:solidFill>
                <a:schemeClr val="accent3"/>
              </a:solidFill>
            </a:endParaRPr>
          </a:p>
          <a:p>
            <a:pPr indent="0" lvl="0" marL="0" rtl="0" algn="ctr">
              <a:spcBef>
                <a:spcPts val="800"/>
              </a:spcBef>
              <a:spcAft>
                <a:spcPts val="0"/>
              </a:spcAft>
              <a:buNone/>
            </a:pPr>
            <a:r>
              <a:t/>
            </a:r>
            <a:endParaRPr>
              <a:solidFill>
                <a:schemeClr val="accent3"/>
              </a:solidFill>
            </a:endParaRPr>
          </a:p>
          <a:p>
            <a:pPr indent="0" lvl="0" marL="0" rtl="0" algn="ctr">
              <a:spcBef>
                <a:spcPts val="0"/>
              </a:spcBef>
              <a:spcAft>
                <a:spcPts val="0"/>
              </a:spcAft>
              <a:buClr>
                <a:schemeClr val="dk1"/>
              </a:buClr>
              <a:buFont typeface="Arial"/>
              <a:buNone/>
            </a:pPr>
            <a:r>
              <a:t/>
            </a:r>
            <a:endParaRPr b="1">
              <a:solidFill>
                <a:schemeClr val="accent3"/>
              </a:solidFill>
              <a:latin typeface="Open Sans"/>
              <a:ea typeface="Open Sans"/>
              <a:cs typeface="Open Sans"/>
              <a:sym typeface="Open Sans"/>
            </a:endParaRPr>
          </a:p>
        </p:txBody>
      </p:sp>
      <p:pic>
        <p:nvPicPr>
          <p:cNvPr id="466" name="Google Shape;466;p48"/>
          <p:cNvPicPr preferRelativeResize="0"/>
          <p:nvPr/>
        </p:nvPicPr>
        <p:blipFill rotWithShape="1">
          <a:blip r:embed="rId3">
            <a:alphaModFix/>
          </a:blip>
          <a:srcRect b="0" l="0" r="0" t="0"/>
          <a:stretch/>
        </p:blipFill>
        <p:spPr>
          <a:xfrm>
            <a:off x="1346059" y="1562472"/>
            <a:ext cx="530391" cy="530380"/>
          </a:xfrm>
          <a:prstGeom prst="rect">
            <a:avLst/>
          </a:prstGeom>
          <a:noFill/>
          <a:ln>
            <a:noFill/>
          </a:ln>
        </p:spPr>
      </p:pic>
      <p:sp>
        <p:nvSpPr>
          <p:cNvPr id="467" name="Google Shape;467;p48"/>
          <p:cNvSpPr txBox="1"/>
          <p:nvPr/>
        </p:nvSpPr>
        <p:spPr>
          <a:xfrm>
            <a:off x="1499651" y="1714626"/>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chemeClr val="accent3"/>
                </a:solidFill>
                <a:latin typeface="Open Sans"/>
                <a:ea typeface="Open Sans"/>
                <a:cs typeface="Open Sans"/>
                <a:sym typeface="Open Sans"/>
              </a:rPr>
              <a:t>✔</a:t>
            </a:r>
            <a:endParaRPr>
              <a:solidFill>
                <a:schemeClr val="accent3"/>
              </a:solidFill>
            </a:endParaRPr>
          </a:p>
        </p:txBody>
      </p:sp>
      <p:pic>
        <p:nvPicPr>
          <p:cNvPr id="468" name="Google Shape;468;p48"/>
          <p:cNvPicPr preferRelativeResize="0"/>
          <p:nvPr/>
        </p:nvPicPr>
        <p:blipFill rotWithShape="1">
          <a:blip r:embed="rId3">
            <a:alphaModFix/>
          </a:blip>
          <a:srcRect b="0" l="0" r="0" t="0"/>
          <a:stretch/>
        </p:blipFill>
        <p:spPr>
          <a:xfrm>
            <a:off x="1346050" y="3232983"/>
            <a:ext cx="530391" cy="530380"/>
          </a:xfrm>
          <a:prstGeom prst="rect">
            <a:avLst/>
          </a:prstGeom>
          <a:noFill/>
          <a:ln>
            <a:noFill/>
          </a:ln>
        </p:spPr>
      </p:pic>
      <p:pic>
        <p:nvPicPr>
          <p:cNvPr id="469" name="Google Shape;469;p48"/>
          <p:cNvPicPr preferRelativeResize="0"/>
          <p:nvPr/>
        </p:nvPicPr>
        <p:blipFill rotWithShape="1">
          <a:blip r:embed="rId3">
            <a:alphaModFix/>
          </a:blip>
          <a:srcRect b="0" l="0" r="0" t="0"/>
          <a:stretch/>
        </p:blipFill>
        <p:spPr>
          <a:xfrm>
            <a:off x="1343359" y="2473847"/>
            <a:ext cx="530391" cy="530380"/>
          </a:xfrm>
          <a:prstGeom prst="rect">
            <a:avLst/>
          </a:prstGeom>
          <a:noFill/>
          <a:ln>
            <a:noFill/>
          </a:ln>
        </p:spPr>
      </p:pic>
      <p:sp>
        <p:nvSpPr>
          <p:cNvPr id="470" name="Google Shape;470;p48"/>
          <p:cNvSpPr txBox="1"/>
          <p:nvPr/>
        </p:nvSpPr>
        <p:spPr>
          <a:xfrm>
            <a:off x="1499791" y="3385237"/>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chemeClr val="accent3"/>
                </a:solidFill>
                <a:latin typeface="Open Sans"/>
                <a:ea typeface="Open Sans"/>
                <a:cs typeface="Open Sans"/>
                <a:sym typeface="Open Sans"/>
              </a:rPr>
              <a:t>✔</a:t>
            </a:r>
            <a:endParaRPr>
              <a:solidFill>
                <a:schemeClr val="accent3"/>
              </a:solidFill>
            </a:endParaRPr>
          </a:p>
        </p:txBody>
      </p:sp>
      <p:sp>
        <p:nvSpPr>
          <p:cNvPr id="471" name="Google Shape;471;p48"/>
          <p:cNvSpPr txBox="1"/>
          <p:nvPr/>
        </p:nvSpPr>
        <p:spPr>
          <a:xfrm>
            <a:off x="1499801" y="2626076"/>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chemeClr val="accent3"/>
                </a:solidFill>
                <a:latin typeface="Open Sans"/>
                <a:ea typeface="Open Sans"/>
                <a:cs typeface="Open Sans"/>
                <a:sym typeface="Open Sans"/>
              </a:rPr>
              <a:t>✔</a:t>
            </a:r>
            <a:endParaRPr>
              <a:solidFill>
                <a:schemeClr val="accent3"/>
              </a:solidFill>
            </a:endParaRPr>
          </a:p>
        </p:txBody>
      </p:sp>
      <p:sp>
        <p:nvSpPr>
          <p:cNvPr id="472" name="Google Shape;472;p48"/>
          <p:cNvSpPr/>
          <p:nvPr/>
        </p:nvSpPr>
        <p:spPr>
          <a:xfrm>
            <a:off x="6447951" y="332875"/>
            <a:ext cx="2510400" cy="316200"/>
          </a:xfrm>
          <a:prstGeom prst="roundRect">
            <a:avLst>
              <a:gd fmla="val 50000" name="adj"/>
            </a:avLst>
          </a:prstGeom>
          <a:solidFill>
            <a:srgbClr val="FFD235"/>
          </a:solid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None/>
            </a:pPr>
            <a:r>
              <a:rPr b="1" lang="fr-FR" sz="1200">
                <a:solidFill>
                  <a:srgbClr val="FFFFFF"/>
                </a:solidFill>
                <a:latin typeface="Open Sans"/>
                <a:ea typeface="Open Sans"/>
                <a:cs typeface="Open Sans"/>
                <a:sym typeface="Open Sans"/>
              </a:rPr>
              <a:t>PARCOURS DISCIPLINAIRES</a:t>
            </a:r>
            <a:endParaRPr b="1" sz="1200">
              <a:solidFill>
                <a:srgbClr val="FFFFFF"/>
              </a:solidFill>
              <a:latin typeface="Open Sans"/>
              <a:ea typeface="Open Sans"/>
              <a:cs typeface="Open Sans"/>
              <a:sym typeface="Open Sans"/>
            </a:endParaRPr>
          </a:p>
        </p:txBody>
      </p:sp>
      <p:sp>
        <p:nvSpPr>
          <p:cNvPr id="473" name="Google Shape;473;p48"/>
          <p:cNvSpPr/>
          <p:nvPr/>
        </p:nvSpPr>
        <p:spPr>
          <a:xfrm>
            <a:off x="6492051" y="910175"/>
            <a:ext cx="2422200" cy="316200"/>
          </a:xfrm>
          <a:prstGeom prst="roundRect">
            <a:avLst>
              <a:gd fmla="val 50000" name="adj"/>
            </a:avLst>
          </a:prstGeom>
          <a:solidFill>
            <a:srgbClr val="A4C2F4"/>
          </a:solid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None/>
            </a:pPr>
            <a:r>
              <a:rPr b="1" lang="fr-FR" sz="1200">
                <a:solidFill>
                  <a:srgbClr val="FFFFFF"/>
                </a:solidFill>
                <a:latin typeface="Open Sans"/>
                <a:ea typeface="Open Sans"/>
                <a:cs typeface="Open Sans"/>
                <a:sym typeface="Open Sans"/>
              </a:rPr>
              <a:t>PARCOURS THÉMATIQUES </a:t>
            </a:r>
            <a:endParaRPr b="1" sz="1200">
              <a:solidFill>
                <a:srgbClr val="FFFFFF"/>
              </a:solidFill>
              <a:latin typeface="Open Sans"/>
              <a:ea typeface="Open Sans"/>
              <a:cs typeface="Open Sans"/>
              <a:sym typeface="Open Sans"/>
            </a:endParaRPr>
          </a:p>
        </p:txBody>
      </p:sp>
      <p:sp>
        <p:nvSpPr>
          <p:cNvPr id="474" name="Google Shape;474;p48"/>
          <p:cNvSpPr txBox="1"/>
          <p:nvPr/>
        </p:nvSpPr>
        <p:spPr>
          <a:xfrm>
            <a:off x="1497101" y="4238025"/>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chemeClr val="accent3"/>
                </a:solidFill>
                <a:latin typeface="Open Sans"/>
                <a:ea typeface="Open Sans"/>
                <a:cs typeface="Open Sans"/>
                <a:sym typeface="Open Sans"/>
              </a:rPr>
              <a:t>✔</a:t>
            </a:r>
            <a:endParaRPr>
              <a:solidFill>
                <a:schemeClr val="accent3"/>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49"/>
          <p:cNvSpPr txBox="1"/>
          <p:nvPr>
            <p:ph type="title"/>
          </p:nvPr>
        </p:nvSpPr>
        <p:spPr>
          <a:xfrm>
            <a:off x="1851275" y="173425"/>
            <a:ext cx="6220800" cy="4155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fr-FR" sz="2700">
                <a:solidFill>
                  <a:schemeClr val="accent3"/>
                </a:solidFill>
              </a:rPr>
              <a:t>Pix parentalité numérique, c’est :</a:t>
            </a:r>
            <a:endParaRPr sz="2700">
              <a:solidFill>
                <a:schemeClr val="accent3"/>
              </a:solidFill>
            </a:endParaRPr>
          </a:p>
        </p:txBody>
      </p:sp>
      <p:sp>
        <p:nvSpPr>
          <p:cNvPr id="480" name="Google Shape;480;p49"/>
          <p:cNvSpPr/>
          <p:nvPr/>
        </p:nvSpPr>
        <p:spPr>
          <a:xfrm>
            <a:off x="1143500" y="885450"/>
            <a:ext cx="7077600" cy="4010700"/>
          </a:xfrm>
          <a:prstGeom prst="roundRect">
            <a:avLst>
              <a:gd fmla="val 16667" name="adj"/>
            </a:avLst>
          </a:prstGeom>
          <a:solidFill>
            <a:srgbClr val="FEFFFF"/>
          </a:solidFill>
          <a:ln>
            <a:noFill/>
          </a:ln>
          <a:effectLst>
            <a:outerShdw blurRad="242888" rotWithShape="0" algn="bl">
              <a:srgbClr val="985FFF">
                <a:alpha val="34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fr-FR" sz="1500">
                <a:solidFill>
                  <a:srgbClr val="44546A"/>
                </a:solidFill>
                <a:latin typeface="Open Sans"/>
                <a:ea typeface="Open Sans"/>
                <a:cs typeface="Open Sans"/>
                <a:sym typeface="Open Sans"/>
              </a:rPr>
              <a:t>Des</a:t>
            </a:r>
            <a:r>
              <a:rPr b="1" lang="fr-FR" sz="1500">
                <a:solidFill>
                  <a:srgbClr val="8A49FF"/>
                </a:solidFill>
                <a:latin typeface="Nunito"/>
                <a:ea typeface="Nunito"/>
                <a:cs typeface="Nunito"/>
                <a:sym typeface="Nunito"/>
              </a:rPr>
              <a:t> parcours avec des épreuves ludiques, adaptées</a:t>
            </a:r>
            <a:r>
              <a:rPr lang="fr-FR" sz="1500">
                <a:solidFill>
                  <a:srgbClr val="44546A"/>
                </a:solidFill>
                <a:latin typeface="Open Sans"/>
                <a:ea typeface="Open Sans"/>
                <a:cs typeface="Open Sans"/>
                <a:sym typeface="Open Sans"/>
              </a:rPr>
              <a:t> au niveau des parents sur des compétences numériques directement liées à la parentalité numérique (parent d’enfant et parent d’élève), </a:t>
            </a:r>
            <a:r>
              <a:rPr b="1" lang="fr-FR" sz="1500">
                <a:solidFill>
                  <a:srgbClr val="44546A"/>
                </a:solidFill>
                <a:latin typeface="Open Sans"/>
                <a:ea typeface="Open Sans"/>
                <a:cs typeface="Open Sans"/>
                <a:sym typeface="Open Sans"/>
              </a:rPr>
              <a:t>en toute autonomie. </a:t>
            </a:r>
            <a:r>
              <a:rPr lang="fr-FR" sz="1500">
                <a:solidFill>
                  <a:schemeClr val="dk2"/>
                </a:solidFill>
                <a:latin typeface="Open Sans"/>
                <a:ea typeface="Open Sans"/>
                <a:cs typeface="Open Sans"/>
                <a:sym typeface="Open Sans"/>
              </a:rPr>
              <a:t>Les établissements scolaires peuvent renvoyer les parents vers ces parcours présents dans le kit.</a:t>
            </a:r>
            <a:endParaRPr sz="1500">
              <a:solidFill>
                <a:schemeClr val="dk2"/>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sz="1500">
              <a:solidFill>
                <a:schemeClr val="dk2"/>
              </a:solidFill>
              <a:latin typeface="Open Sans"/>
              <a:ea typeface="Open Sans"/>
              <a:cs typeface="Open Sans"/>
              <a:sym typeface="Open Sans"/>
            </a:endParaRPr>
          </a:p>
          <a:p>
            <a:pPr indent="0" lvl="0" marL="0" rtl="0" algn="l">
              <a:spcBef>
                <a:spcPts val="0"/>
              </a:spcBef>
              <a:spcAft>
                <a:spcPts val="0"/>
              </a:spcAft>
              <a:buNone/>
            </a:pPr>
            <a:r>
              <a:rPr lang="fr-FR" sz="1500">
                <a:solidFill>
                  <a:srgbClr val="44546A"/>
                </a:solidFill>
                <a:latin typeface="Open Sans"/>
                <a:ea typeface="Open Sans"/>
                <a:cs typeface="Open Sans"/>
                <a:sym typeface="Open Sans"/>
              </a:rPr>
              <a:t>L</a:t>
            </a:r>
            <a:r>
              <a:rPr b="1" lang="fr-FR" sz="1500">
                <a:solidFill>
                  <a:srgbClr val="8A49FF"/>
                </a:solidFill>
                <a:latin typeface="Nunito"/>
                <a:ea typeface="Nunito"/>
                <a:cs typeface="Nunito"/>
                <a:sym typeface="Nunito"/>
              </a:rPr>
              <a:t>’outillage de structures d’accompagnement </a:t>
            </a:r>
            <a:r>
              <a:rPr lang="fr-FR" sz="1500">
                <a:solidFill>
                  <a:srgbClr val="44546A"/>
                </a:solidFill>
                <a:latin typeface="Open Sans"/>
                <a:ea typeface="Open Sans"/>
                <a:cs typeface="Open Sans"/>
                <a:sym typeface="Open Sans"/>
              </a:rPr>
              <a:t>de parents (notamment les </a:t>
            </a:r>
            <a:r>
              <a:rPr b="1" lang="fr-FR" sz="1500">
                <a:solidFill>
                  <a:srgbClr val="44546A"/>
                </a:solidFill>
                <a:latin typeface="Open Sans"/>
                <a:ea typeface="Open Sans"/>
                <a:cs typeface="Open Sans"/>
                <a:sym typeface="Open Sans"/>
              </a:rPr>
              <a:t>structures de médiation numérique</a:t>
            </a:r>
            <a:r>
              <a:rPr lang="fr-FR" sz="1500">
                <a:solidFill>
                  <a:srgbClr val="44546A"/>
                </a:solidFill>
                <a:latin typeface="Open Sans"/>
                <a:ea typeface="Open Sans"/>
                <a:cs typeface="Open Sans"/>
                <a:sym typeface="Open Sans"/>
              </a:rPr>
              <a:t>), via les parcours mais aussi des kits ludiques, des jeux/animations clé en main, etc.</a:t>
            </a:r>
            <a:endParaRPr sz="1500">
              <a:solidFill>
                <a:srgbClr val="44546A"/>
              </a:solidFill>
              <a:latin typeface="Open Sans"/>
              <a:ea typeface="Open Sans"/>
              <a:cs typeface="Open Sans"/>
              <a:sym typeface="Open Sans"/>
            </a:endParaRPr>
          </a:p>
          <a:p>
            <a:pPr indent="0" lvl="0" marL="0" rtl="0" algn="l">
              <a:spcBef>
                <a:spcPts val="0"/>
              </a:spcBef>
              <a:spcAft>
                <a:spcPts val="0"/>
              </a:spcAft>
              <a:buNone/>
            </a:pPr>
            <a:r>
              <a:t/>
            </a:r>
            <a:endParaRPr sz="1500">
              <a:solidFill>
                <a:srgbClr val="44546A"/>
              </a:solidFill>
              <a:latin typeface="Open Sans"/>
              <a:ea typeface="Open Sans"/>
              <a:cs typeface="Open Sans"/>
              <a:sym typeface="Open Sans"/>
            </a:endParaRPr>
          </a:p>
          <a:p>
            <a:pPr indent="0" lvl="0" marL="0" rtl="0" algn="l">
              <a:spcBef>
                <a:spcPts val="0"/>
              </a:spcBef>
              <a:spcAft>
                <a:spcPts val="0"/>
              </a:spcAft>
              <a:buNone/>
            </a:pPr>
            <a:r>
              <a:rPr lang="fr-FR" sz="1500">
                <a:solidFill>
                  <a:srgbClr val="44546A"/>
                </a:solidFill>
                <a:latin typeface="Open Sans"/>
                <a:ea typeface="Open Sans"/>
                <a:cs typeface="Open Sans"/>
                <a:sym typeface="Open Sans"/>
              </a:rPr>
              <a:t>La possibilité de </a:t>
            </a:r>
            <a:r>
              <a:rPr b="1" lang="fr-FR" sz="1500">
                <a:solidFill>
                  <a:srgbClr val="8A49FF"/>
                </a:solidFill>
                <a:latin typeface="Nunito"/>
                <a:ea typeface="Nunito"/>
                <a:cs typeface="Nunito"/>
                <a:sym typeface="Nunito"/>
              </a:rPr>
              <a:t>découvrir des ressources</a:t>
            </a:r>
            <a:r>
              <a:rPr lang="fr-FR" sz="1500">
                <a:solidFill>
                  <a:srgbClr val="44546A"/>
                </a:solidFill>
                <a:latin typeface="Open Sans"/>
                <a:ea typeface="Open Sans"/>
                <a:cs typeface="Open Sans"/>
                <a:sym typeface="Open Sans"/>
              </a:rPr>
              <a:t> nationales </a:t>
            </a:r>
            <a:br>
              <a:rPr lang="fr-FR" sz="1500">
                <a:solidFill>
                  <a:srgbClr val="44546A"/>
                </a:solidFill>
                <a:latin typeface="Open Sans"/>
                <a:ea typeface="Open Sans"/>
                <a:cs typeface="Open Sans"/>
                <a:sym typeface="Open Sans"/>
              </a:rPr>
            </a:br>
            <a:r>
              <a:rPr lang="fr-FR" sz="1500">
                <a:solidFill>
                  <a:srgbClr val="44546A"/>
                </a:solidFill>
                <a:latin typeface="Open Sans"/>
                <a:ea typeface="Open Sans"/>
                <a:cs typeface="Open Sans"/>
                <a:sym typeface="Open Sans"/>
              </a:rPr>
              <a:t>adaptées à son niveau de maîtrise du numérique </a:t>
            </a:r>
            <a:endParaRPr sz="1500">
              <a:solidFill>
                <a:srgbClr val="44546A"/>
              </a:solidFill>
              <a:latin typeface="Open Sans"/>
              <a:ea typeface="Open Sans"/>
              <a:cs typeface="Open Sans"/>
              <a:sym typeface="Open Sans"/>
            </a:endParaRPr>
          </a:p>
          <a:p>
            <a:pPr indent="0" lvl="0" marL="0" rtl="0" algn="l">
              <a:spcBef>
                <a:spcPts val="0"/>
              </a:spcBef>
              <a:spcAft>
                <a:spcPts val="0"/>
              </a:spcAft>
              <a:buNone/>
            </a:pPr>
            <a:r>
              <a:t/>
            </a:r>
            <a:endParaRPr sz="1500">
              <a:solidFill>
                <a:srgbClr val="44546A"/>
              </a:solidFill>
              <a:latin typeface="Open Sans"/>
              <a:ea typeface="Open Sans"/>
              <a:cs typeface="Open Sans"/>
              <a:sym typeface="Open Sans"/>
            </a:endParaRPr>
          </a:p>
          <a:p>
            <a:pPr indent="0" lvl="0" marL="0" rtl="0" algn="l">
              <a:spcBef>
                <a:spcPts val="0"/>
              </a:spcBef>
              <a:spcAft>
                <a:spcPts val="0"/>
              </a:spcAft>
              <a:buNone/>
            </a:pPr>
            <a:r>
              <a:rPr lang="fr-FR" sz="1500">
                <a:solidFill>
                  <a:srgbClr val="44546A"/>
                </a:solidFill>
                <a:latin typeface="Open Sans"/>
                <a:ea typeface="Open Sans"/>
                <a:cs typeface="Open Sans"/>
                <a:sym typeface="Open Sans"/>
              </a:rPr>
              <a:t>Une</a:t>
            </a:r>
            <a:r>
              <a:rPr b="1" lang="fr-FR" sz="1500">
                <a:solidFill>
                  <a:srgbClr val="8A49FF"/>
                </a:solidFill>
                <a:latin typeface="Nunito"/>
                <a:ea typeface="Nunito"/>
                <a:cs typeface="Nunito"/>
                <a:sym typeface="Nunito"/>
              </a:rPr>
              <a:t> valorisation des compétences numériques</a:t>
            </a:r>
            <a:r>
              <a:rPr lang="fr-FR" sz="1500">
                <a:solidFill>
                  <a:srgbClr val="44546A"/>
                </a:solidFill>
                <a:latin typeface="Open Sans"/>
                <a:ea typeface="Open Sans"/>
                <a:cs typeface="Open Sans"/>
                <a:sym typeface="Open Sans"/>
              </a:rPr>
              <a:t> </a:t>
            </a:r>
            <a:br>
              <a:rPr lang="fr-FR" sz="1500">
                <a:solidFill>
                  <a:srgbClr val="44546A"/>
                </a:solidFill>
                <a:latin typeface="Open Sans"/>
                <a:ea typeface="Open Sans"/>
                <a:cs typeface="Open Sans"/>
                <a:sym typeface="Open Sans"/>
              </a:rPr>
            </a:br>
            <a:r>
              <a:rPr lang="fr-FR" sz="1500">
                <a:solidFill>
                  <a:srgbClr val="44546A"/>
                </a:solidFill>
                <a:latin typeface="Open Sans"/>
                <a:ea typeface="Open Sans"/>
                <a:cs typeface="Open Sans"/>
                <a:sym typeface="Open Sans"/>
              </a:rPr>
              <a:t>des parents </a:t>
            </a:r>
            <a:endParaRPr sz="1500">
              <a:solidFill>
                <a:srgbClr val="44546A"/>
              </a:solidFill>
              <a:latin typeface="Open Sans"/>
              <a:ea typeface="Open Sans"/>
              <a:cs typeface="Open Sans"/>
              <a:sym typeface="Open Sans"/>
            </a:endParaRPr>
          </a:p>
        </p:txBody>
      </p:sp>
      <p:pic>
        <p:nvPicPr>
          <p:cNvPr id="481" name="Google Shape;481;p49"/>
          <p:cNvPicPr preferRelativeResize="0"/>
          <p:nvPr/>
        </p:nvPicPr>
        <p:blipFill>
          <a:blip r:embed="rId3">
            <a:alphaModFix/>
          </a:blip>
          <a:stretch>
            <a:fillRect/>
          </a:stretch>
        </p:blipFill>
        <p:spPr>
          <a:xfrm>
            <a:off x="6441176" y="2801075"/>
            <a:ext cx="2657400" cy="2306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50"/>
          <p:cNvSpPr txBox="1"/>
          <p:nvPr>
            <p:ph type="title"/>
          </p:nvPr>
        </p:nvSpPr>
        <p:spPr>
          <a:xfrm>
            <a:off x="1851275" y="173425"/>
            <a:ext cx="6220800" cy="4155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fr-FR" sz="2700">
                <a:solidFill>
                  <a:schemeClr val="accent3"/>
                </a:solidFill>
              </a:rPr>
              <a:t>Pix parentalité numérique</a:t>
            </a:r>
            <a:endParaRPr sz="2700">
              <a:solidFill>
                <a:schemeClr val="accent3"/>
              </a:solidFill>
            </a:endParaRPr>
          </a:p>
        </p:txBody>
      </p:sp>
      <p:sp>
        <p:nvSpPr>
          <p:cNvPr id="487" name="Google Shape;487;p50"/>
          <p:cNvSpPr txBox="1"/>
          <p:nvPr/>
        </p:nvSpPr>
        <p:spPr>
          <a:xfrm>
            <a:off x="1157250" y="901450"/>
            <a:ext cx="8035500" cy="2198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None/>
            </a:pPr>
            <a:r>
              <a:rPr b="1" lang="fr-FR" sz="1500">
                <a:solidFill>
                  <a:srgbClr val="44546A"/>
                </a:solidFill>
                <a:latin typeface="Open Sans"/>
                <a:ea typeface="Open Sans"/>
                <a:cs typeface="Open Sans"/>
                <a:sym typeface="Open Sans"/>
              </a:rPr>
              <a:t>Le dispositif peut soutenir l’a</a:t>
            </a:r>
            <a:r>
              <a:rPr b="1" lang="fr-FR" sz="1500">
                <a:solidFill>
                  <a:srgbClr val="44546A"/>
                </a:solidFill>
                <a:latin typeface="Open Sans"/>
                <a:ea typeface="Open Sans"/>
                <a:cs typeface="Open Sans"/>
                <a:sym typeface="Open Sans"/>
              </a:rPr>
              <a:t>rticle L312-9 du code de l’éducation (mai 2024) </a:t>
            </a:r>
            <a:r>
              <a:rPr lang="fr-FR" sz="1500">
                <a:solidFill>
                  <a:srgbClr val="44546A"/>
                </a:solidFill>
                <a:latin typeface="Open Sans"/>
                <a:ea typeface="Open Sans"/>
                <a:cs typeface="Open Sans"/>
                <a:sym typeface="Open Sans"/>
              </a:rPr>
              <a:t>: </a:t>
            </a:r>
            <a:endParaRPr sz="1500">
              <a:solidFill>
                <a:srgbClr val="44546A"/>
              </a:solidFill>
              <a:latin typeface="Open Sans"/>
              <a:ea typeface="Open Sans"/>
              <a:cs typeface="Open Sans"/>
              <a:sym typeface="Open Sans"/>
            </a:endParaRPr>
          </a:p>
          <a:p>
            <a:pPr indent="0" lvl="0" marL="0" rtl="0" algn="l">
              <a:lnSpc>
                <a:spcPct val="115000"/>
              </a:lnSpc>
              <a:spcBef>
                <a:spcPts val="800"/>
              </a:spcBef>
              <a:spcAft>
                <a:spcPts val="0"/>
              </a:spcAft>
              <a:buNone/>
            </a:pPr>
            <a:r>
              <a:rPr lang="fr-FR" sz="1500">
                <a:solidFill>
                  <a:srgbClr val="44546A"/>
                </a:solidFill>
                <a:latin typeface="Open Sans"/>
                <a:ea typeface="Open Sans"/>
                <a:cs typeface="Open Sans"/>
                <a:sym typeface="Open Sans"/>
              </a:rPr>
              <a:t>“Une information annuelle sur l'apprentissage de la citoyenneté numérique est dispensée au début de chaque année scolaire aux représentants légaux des élèves par un membre de l'équipe pédagogique. Elle comprend notamment des messages d'information relatifs au temps d'utilisation des écrans par les élèves et à l'âge des utilisateurs…”</a:t>
            </a:r>
            <a:endParaRPr sz="1500">
              <a:solidFill>
                <a:srgbClr val="44546A"/>
              </a:solidFill>
              <a:latin typeface="Open Sans"/>
              <a:ea typeface="Open Sans"/>
              <a:cs typeface="Open Sans"/>
              <a:sym typeface="Open Sans"/>
            </a:endParaRPr>
          </a:p>
          <a:p>
            <a:pPr indent="0" lvl="0" marL="0" rtl="0" algn="l">
              <a:lnSpc>
                <a:spcPct val="115000"/>
              </a:lnSpc>
              <a:spcBef>
                <a:spcPts val="800"/>
              </a:spcBef>
              <a:spcAft>
                <a:spcPts val="0"/>
              </a:spcAft>
              <a:buNone/>
            </a:pPr>
            <a:r>
              <a:t/>
            </a:r>
            <a:endParaRPr b="1">
              <a:solidFill>
                <a:schemeClr val="dk2"/>
              </a:solidFill>
              <a:latin typeface="Open Sans"/>
              <a:ea typeface="Open Sans"/>
              <a:cs typeface="Open Sans"/>
              <a:sym typeface="Open Sans"/>
            </a:endParaRPr>
          </a:p>
        </p:txBody>
      </p:sp>
      <p:sp>
        <p:nvSpPr>
          <p:cNvPr id="488" name="Google Shape;488;p50"/>
          <p:cNvSpPr txBox="1"/>
          <p:nvPr>
            <p:ph type="title"/>
          </p:nvPr>
        </p:nvSpPr>
        <p:spPr>
          <a:xfrm>
            <a:off x="314325" y="2831850"/>
            <a:ext cx="6220800" cy="4155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fr-FR" sz="2700">
                <a:solidFill>
                  <a:schemeClr val="accent3"/>
                </a:solidFill>
              </a:rPr>
              <a:t>Testez quelques épreuves !</a:t>
            </a:r>
            <a:endParaRPr sz="2700">
              <a:solidFill>
                <a:schemeClr val="accent3"/>
              </a:solidFill>
            </a:endParaRPr>
          </a:p>
        </p:txBody>
      </p:sp>
      <p:sp>
        <p:nvSpPr>
          <p:cNvPr id="489" name="Google Shape;489;p50"/>
          <p:cNvSpPr txBox="1"/>
          <p:nvPr/>
        </p:nvSpPr>
        <p:spPr>
          <a:xfrm>
            <a:off x="1157250" y="3568075"/>
            <a:ext cx="8035500" cy="768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None/>
            </a:pPr>
            <a:r>
              <a:rPr b="1" lang="fr-FR" sz="1500" u="sng">
                <a:solidFill>
                  <a:schemeClr val="hlink"/>
                </a:solidFill>
                <a:latin typeface="Open Sans"/>
                <a:ea typeface="Open Sans"/>
                <a:cs typeface="Open Sans"/>
                <a:sym typeface="Open Sans"/>
                <a:hlinkClick r:id="rId3"/>
              </a:rPr>
              <a:t>https://kutt.it/demoppn</a:t>
            </a:r>
            <a:endParaRPr sz="1500">
              <a:solidFill>
                <a:srgbClr val="44546A"/>
              </a:solidFill>
              <a:latin typeface="Open Sans"/>
              <a:ea typeface="Open Sans"/>
              <a:cs typeface="Open Sans"/>
              <a:sym typeface="Open Sans"/>
            </a:endParaRPr>
          </a:p>
          <a:p>
            <a:pPr indent="0" lvl="0" marL="0" rtl="0" algn="l">
              <a:lnSpc>
                <a:spcPct val="115000"/>
              </a:lnSpc>
              <a:spcBef>
                <a:spcPts val="800"/>
              </a:spcBef>
              <a:spcAft>
                <a:spcPts val="0"/>
              </a:spcAft>
              <a:buNone/>
            </a:pPr>
            <a:r>
              <a:t/>
            </a:r>
            <a:endParaRPr b="1">
              <a:solidFill>
                <a:schemeClr val="dk2"/>
              </a:solidFill>
              <a:latin typeface="Open Sans"/>
              <a:ea typeface="Open Sans"/>
              <a:cs typeface="Open Sans"/>
              <a:sym typeface="Open Sans"/>
            </a:endParaRPr>
          </a:p>
        </p:txBody>
      </p:sp>
      <p:pic>
        <p:nvPicPr>
          <p:cNvPr id="490" name="Google Shape;490;p50"/>
          <p:cNvPicPr preferRelativeResize="0"/>
          <p:nvPr/>
        </p:nvPicPr>
        <p:blipFill>
          <a:blip r:embed="rId4">
            <a:alphaModFix/>
          </a:blip>
          <a:stretch>
            <a:fillRect/>
          </a:stretch>
        </p:blipFill>
        <p:spPr>
          <a:xfrm>
            <a:off x="6707675" y="2831850"/>
            <a:ext cx="2238300" cy="2238300"/>
          </a:xfrm>
          <a:prstGeom prst="rect">
            <a:avLst/>
          </a:prstGeom>
          <a:noFill/>
          <a:ln>
            <a:noFill/>
          </a:ln>
        </p:spPr>
      </p:pic>
      <p:pic>
        <p:nvPicPr>
          <p:cNvPr id="491" name="Google Shape;491;p50"/>
          <p:cNvPicPr preferRelativeResize="0"/>
          <p:nvPr/>
        </p:nvPicPr>
        <p:blipFill>
          <a:blip r:embed="rId5">
            <a:alphaModFix/>
          </a:blip>
          <a:stretch>
            <a:fillRect/>
          </a:stretch>
        </p:blipFill>
        <p:spPr>
          <a:xfrm>
            <a:off x="3842525" y="3287350"/>
            <a:ext cx="2238300" cy="17828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51"/>
          <p:cNvSpPr txBox="1"/>
          <p:nvPr>
            <p:ph type="title"/>
          </p:nvPr>
        </p:nvSpPr>
        <p:spPr>
          <a:xfrm>
            <a:off x="1236125" y="173425"/>
            <a:ext cx="7649400" cy="4155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fr-FR" sz="2700">
                <a:solidFill>
                  <a:schemeClr val="accent3"/>
                </a:solidFill>
              </a:rPr>
              <a:t>Qui contacter pour être accompagné sur Pix ?</a:t>
            </a:r>
            <a:endParaRPr sz="2700">
              <a:solidFill>
                <a:schemeClr val="accent3"/>
              </a:solidFill>
            </a:endParaRPr>
          </a:p>
        </p:txBody>
      </p:sp>
      <p:sp>
        <p:nvSpPr>
          <p:cNvPr id="497" name="Google Shape;497;p51"/>
          <p:cNvSpPr txBox="1"/>
          <p:nvPr/>
        </p:nvSpPr>
        <p:spPr>
          <a:xfrm>
            <a:off x="1157250" y="901450"/>
            <a:ext cx="8035500" cy="3929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None/>
            </a:pPr>
            <a:r>
              <a:rPr b="1" lang="fr-FR">
                <a:solidFill>
                  <a:schemeClr val="dk2"/>
                </a:solidFill>
                <a:latin typeface="Open Sans"/>
                <a:ea typeface="Open Sans"/>
                <a:cs typeface="Open Sans"/>
                <a:sym typeface="Open Sans"/>
              </a:rPr>
              <a:t>Pour les établissements publics </a:t>
            </a:r>
            <a:r>
              <a:rPr b="1" lang="fr-FR" u="sng">
                <a:solidFill>
                  <a:schemeClr val="dk2"/>
                </a:solidFill>
                <a:latin typeface="Open Sans"/>
                <a:ea typeface="Open Sans"/>
                <a:cs typeface="Open Sans"/>
                <a:sym typeface="Open Sans"/>
              </a:rPr>
              <a:t>côté MENJ/MASA</a:t>
            </a:r>
            <a:r>
              <a:rPr b="1" lang="fr-FR">
                <a:solidFill>
                  <a:schemeClr val="dk2"/>
                </a:solidFill>
                <a:latin typeface="Open Sans"/>
                <a:ea typeface="Open Sans"/>
                <a:cs typeface="Open Sans"/>
                <a:sym typeface="Open Sans"/>
              </a:rPr>
              <a:t> : </a:t>
            </a:r>
            <a:br>
              <a:rPr b="1" lang="fr-FR">
                <a:solidFill>
                  <a:schemeClr val="dk2"/>
                </a:solidFill>
                <a:latin typeface="Open Sans"/>
                <a:ea typeface="Open Sans"/>
                <a:cs typeface="Open Sans"/>
                <a:sym typeface="Open Sans"/>
              </a:rPr>
            </a:br>
            <a:br>
              <a:rPr b="1" lang="fr-FR">
                <a:solidFill>
                  <a:schemeClr val="dk2"/>
                </a:solidFill>
                <a:latin typeface="Open Sans"/>
                <a:ea typeface="Open Sans"/>
                <a:cs typeface="Open Sans"/>
                <a:sym typeface="Open Sans"/>
              </a:rPr>
            </a:b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Vous pouvez adresser toutes vos questions aux équipes de la</a:t>
            </a: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 DRANE de votre académie, en particulier à votre </a:t>
            </a: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ambassadeur Pix (</a:t>
            </a:r>
            <a:r>
              <a:rPr b="1" lang="fr-FR" u="sng">
                <a:solidFill>
                  <a:schemeClr val="hlink"/>
                </a:solidFill>
                <a:latin typeface="Open Sans"/>
                <a:ea typeface="Open Sans"/>
                <a:cs typeface="Open Sans"/>
                <a:sym typeface="Open Sans"/>
                <a:hlinkClick r:id="rId3"/>
              </a:rPr>
              <a:t>MENJ</a:t>
            </a:r>
            <a:r>
              <a:rPr b="1" lang="fr-FR">
                <a:solidFill>
                  <a:schemeClr val="dk2"/>
                </a:solidFill>
                <a:latin typeface="Open Sans"/>
                <a:ea typeface="Open Sans"/>
                <a:cs typeface="Open Sans"/>
                <a:sym typeface="Open Sans"/>
              </a:rPr>
              <a:t>) ou (</a:t>
            </a:r>
            <a:r>
              <a:rPr b="1" lang="fr-FR" u="sng">
                <a:solidFill>
                  <a:schemeClr val="hlink"/>
                </a:solidFill>
                <a:latin typeface="Open Sans"/>
                <a:ea typeface="Open Sans"/>
                <a:cs typeface="Open Sans"/>
                <a:sym typeface="Open Sans"/>
                <a:hlinkClick r:id="rId4"/>
              </a:rPr>
              <a:t>MASA</a:t>
            </a:r>
            <a:r>
              <a:rPr b="1" lang="fr-FR">
                <a:solidFill>
                  <a:schemeClr val="dk2"/>
                </a:solidFill>
                <a:latin typeface="Open Sans"/>
                <a:ea typeface="Open Sans"/>
                <a:cs typeface="Open Sans"/>
                <a:sym typeface="Open Sans"/>
              </a:rPr>
              <a:t>) , ainsi qu’à la communauté </a:t>
            </a: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des utilisateurs de Pix Orga en rejoignant l’espace collaboratif</a:t>
            </a: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 </a:t>
            </a:r>
            <a:r>
              <a:rPr b="1" lang="fr-FR" u="sng">
                <a:solidFill>
                  <a:schemeClr val="hlink"/>
                </a:solidFill>
                <a:latin typeface="Open Sans"/>
                <a:ea typeface="Open Sans"/>
                <a:cs typeface="Open Sans"/>
                <a:sym typeface="Open Sans"/>
                <a:hlinkClick r:id="rId5"/>
              </a:rPr>
              <a:t>communaute.pix.fr</a:t>
            </a:r>
            <a:r>
              <a:rPr b="1" lang="fr-FR">
                <a:solidFill>
                  <a:schemeClr val="dk2"/>
                </a:solidFill>
                <a:latin typeface="Open Sans"/>
                <a:ea typeface="Open Sans"/>
                <a:cs typeface="Open Sans"/>
                <a:sym typeface="Open Sans"/>
              </a:rPr>
              <a:t>. </a:t>
            </a:r>
            <a:endParaRPr b="1">
              <a:solidFill>
                <a:schemeClr val="dk2"/>
              </a:solidFill>
              <a:latin typeface="Open Sans"/>
              <a:ea typeface="Open Sans"/>
              <a:cs typeface="Open Sans"/>
              <a:sym typeface="Open Sans"/>
            </a:endParaRPr>
          </a:p>
          <a:p>
            <a:pPr indent="0" lvl="0" marL="0" rtl="0" algn="l">
              <a:lnSpc>
                <a:spcPct val="115000"/>
              </a:lnSpc>
              <a:spcBef>
                <a:spcPts val="800"/>
              </a:spcBef>
              <a:spcAft>
                <a:spcPts val="0"/>
              </a:spcAft>
              <a:buNone/>
            </a:pPr>
            <a:br>
              <a:rPr b="1" lang="fr-FR">
                <a:solidFill>
                  <a:schemeClr val="dk2"/>
                </a:solidFill>
                <a:latin typeface="Open Sans"/>
                <a:ea typeface="Open Sans"/>
                <a:cs typeface="Open Sans"/>
                <a:sym typeface="Open Sans"/>
              </a:rPr>
            </a:br>
            <a:endParaRPr b="1">
              <a:solidFill>
                <a:schemeClr val="dk2"/>
              </a:solidFill>
              <a:latin typeface="Open Sans"/>
              <a:ea typeface="Open Sans"/>
              <a:cs typeface="Open Sans"/>
              <a:sym typeface="Open Sans"/>
            </a:endParaRPr>
          </a:p>
          <a:p>
            <a:pPr indent="0" lvl="0" marL="0" rtl="0" algn="l">
              <a:lnSpc>
                <a:spcPct val="115000"/>
              </a:lnSpc>
              <a:spcBef>
                <a:spcPts val="800"/>
              </a:spcBef>
              <a:spcAft>
                <a:spcPts val="0"/>
              </a:spcAft>
              <a:buNone/>
            </a:pPr>
            <a:r>
              <a:rPr b="1" lang="fr-FR">
                <a:solidFill>
                  <a:schemeClr val="dk2"/>
                </a:solidFill>
                <a:latin typeface="Open Sans"/>
                <a:ea typeface="Open Sans"/>
                <a:cs typeface="Open Sans"/>
                <a:sym typeface="Open Sans"/>
              </a:rPr>
              <a:t>Pour les établissements privés sous contrat : Vous pouvez adresser toutes vos questions à </a:t>
            </a:r>
            <a:r>
              <a:rPr b="1" lang="fr-FR" u="sng">
                <a:solidFill>
                  <a:schemeClr val="hlink"/>
                </a:solidFill>
                <a:latin typeface="Open Sans"/>
                <a:ea typeface="Open Sans"/>
                <a:cs typeface="Open Sans"/>
                <a:sym typeface="Open Sans"/>
                <a:hlinkClick r:id="rId6"/>
              </a:rPr>
              <a:t>support.pix.fr</a:t>
            </a:r>
            <a:r>
              <a:rPr b="1" lang="fr-FR">
                <a:solidFill>
                  <a:schemeClr val="dk2"/>
                </a:solidFill>
                <a:latin typeface="Open Sans"/>
                <a:ea typeface="Open Sans"/>
                <a:cs typeface="Open Sans"/>
                <a:sym typeface="Open Sans"/>
              </a:rPr>
              <a:t> ainsi qu’à la communauté des utilisateurs de Pix Orga en rejoignant l’espace collaboratif </a:t>
            </a:r>
            <a:r>
              <a:rPr b="1" lang="fr-FR" u="sng">
                <a:solidFill>
                  <a:schemeClr val="hlink"/>
                </a:solidFill>
                <a:latin typeface="Open Sans"/>
                <a:ea typeface="Open Sans"/>
                <a:cs typeface="Open Sans"/>
                <a:sym typeface="Open Sans"/>
                <a:hlinkClick r:id="rId7"/>
              </a:rPr>
              <a:t>communaute.pix.fr</a:t>
            </a:r>
            <a:r>
              <a:rPr b="1" lang="fr-FR">
                <a:solidFill>
                  <a:schemeClr val="dk2"/>
                </a:solidFill>
                <a:latin typeface="Open Sans"/>
                <a:ea typeface="Open Sans"/>
                <a:cs typeface="Open Sans"/>
                <a:sym typeface="Open Sans"/>
              </a:rPr>
              <a:t>.</a:t>
            </a:r>
            <a:endParaRPr b="1">
              <a:solidFill>
                <a:schemeClr val="dk2"/>
              </a:solidFill>
              <a:latin typeface="Open Sans"/>
              <a:ea typeface="Open Sans"/>
              <a:cs typeface="Open Sans"/>
              <a:sym typeface="Open Sans"/>
            </a:endParaRPr>
          </a:p>
          <a:p>
            <a:pPr indent="0" lvl="0" marL="0" rtl="0" algn="l">
              <a:lnSpc>
                <a:spcPct val="115000"/>
              </a:lnSpc>
              <a:spcBef>
                <a:spcPts val="800"/>
              </a:spcBef>
              <a:spcAft>
                <a:spcPts val="0"/>
              </a:spcAft>
              <a:buNone/>
            </a:pPr>
            <a:r>
              <a:t/>
            </a:r>
            <a:endParaRPr b="1">
              <a:solidFill>
                <a:schemeClr val="dk2"/>
              </a:solidFill>
              <a:latin typeface="Open Sans"/>
              <a:ea typeface="Open Sans"/>
              <a:cs typeface="Open Sans"/>
              <a:sym typeface="Open Sans"/>
            </a:endParaRPr>
          </a:p>
        </p:txBody>
      </p:sp>
      <p:pic>
        <p:nvPicPr>
          <p:cNvPr id="498" name="Google Shape;498;p51">
            <a:hlinkClick r:id="rId8"/>
          </p:cNvPr>
          <p:cNvPicPr preferRelativeResize="0"/>
          <p:nvPr/>
        </p:nvPicPr>
        <p:blipFill>
          <a:blip r:embed="rId9">
            <a:alphaModFix/>
          </a:blip>
          <a:stretch>
            <a:fillRect/>
          </a:stretch>
        </p:blipFill>
        <p:spPr>
          <a:xfrm>
            <a:off x="7131876" y="1523500"/>
            <a:ext cx="1949800" cy="1738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pic>
        <p:nvPicPr>
          <p:cNvPr id="503" name="Google Shape;503;p52"/>
          <p:cNvPicPr preferRelativeResize="0"/>
          <p:nvPr/>
        </p:nvPicPr>
        <p:blipFill rotWithShape="1">
          <a:blip r:embed="rId3">
            <a:alphaModFix/>
          </a:blip>
          <a:srcRect b="0" l="0" r="0" t="0"/>
          <a:stretch/>
        </p:blipFill>
        <p:spPr>
          <a:xfrm>
            <a:off x="3132187" y="1383913"/>
            <a:ext cx="2879626" cy="2375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39"/>
          <p:cNvSpPr txBox="1"/>
          <p:nvPr>
            <p:ph type="title"/>
          </p:nvPr>
        </p:nvSpPr>
        <p:spPr>
          <a:xfrm>
            <a:off x="1071800" y="85500"/>
            <a:ext cx="7049100" cy="723300"/>
          </a:xfrm>
          <a:prstGeom prst="rect">
            <a:avLst/>
          </a:prstGeom>
        </p:spPr>
        <p:txBody>
          <a:bodyPr anchorCtr="0" anchor="ctr" bIns="0" lIns="0" spcFirstLastPara="1" rIns="0" wrap="square" tIns="0">
            <a:spAutoFit/>
          </a:bodyPr>
          <a:lstStyle/>
          <a:p>
            <a:pPr indent="0" lvl="0" marL="0" rtl="0" algn="ctr">
              <a:lnSpc>
                <a:spcPct val="100000"/>
              </a:lnSpc>
              <a:spcBef>
                <a:spcPts val="0"/>
              </a:spcBef>
              <a:spcAft>
                <a:spcPts val="0"/>
              </a:spcAft>
              <a:buNone/>
            </a:pPr>
            <a:r>
              <a:rPr lang="fr-FR" sz="2700">
                <a:solidFill>
                  <a:schemeClr val="accent3"/>
                </a:solidFill>
              </a:rPr>
              <a:t>Une nouvelle certification à la rentrée 2024</a:t>
            </a:r>
            <a:r>
              <a:rPr lang="fr-FR"/>
              <a:t>  </a:t>
            </a:r>
            <a:endParaRPr/>
          </a:p>
          <a:p>
            <a:pPr indent="0" lvl="0" marL="0" rtl="0" algn="ctr">
              <a:lnSpc>
                <a:spcPct val="100000"/>
              </a:lnSpc>
              <a:spcBef>
                <a:spcPts val="0"/>
              </a:spcBef>
              <a:spcAft>
                <a:spcPts val="0"/>
              </a:spcAft>
              <a:buNone/>
            </a:pPr>
            <a:r>
              <a:t/>
            </a:r>
            <a:endParaRPr/>
          </a:p>
        </p:txBody>
      </p:sp>
      <p:sp>
        <p:nvSpPr>
          <p:cNvPr id="309" name="Google Shape;309;p39"/>
          <p:cNvSpPr txBox="1"/>
          <p:nvPr/>
        </p:nvSpPr>
        <p:spPr>
          <a:xfrm>
            <a:off x="2238375" y="5808662"/>
            <a:ext cx="3997200" cy="37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sp>
        <p:nvSpPr>
          <p:cNvPr id="310" name="Google Shape;310;p39"/>
          <p:cNvSpPr txBox="1"/>
          <p:nvPr/>
        </p:nvSpPr>
        <p:spPr>
          <a:xfrm>
            <a:off x="1769625" y="990325"/>
            <a:ext cx="4934700" cy="9399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800"/>
              </a:spcBef>
              <a:spcAft>
                <a:spcPts val="0"/>
              </a:spcAft>
              <a:buNone/>
            </a:pPr>
            <a:r>
              <a:rPr b="1" lang="fr-FR" sz="1600">
                <a:solidFill>
                  <a:srgbClr val="3D68FF"/>
                </a:solidFill>
                <a:latin typeface="Nunito"/>
                <a:ea typeface="Nunito"/>
                <a:cs typeface="Nunito"/>
                <a:sym typeface="Nunito"/>
              </a:rPr>
              <a:t>Une notice pour tout comprendre :</a:t>
            </a:r>
            <a:endParaRPr b="1" sz="1600">
              <a:solidFill>
                <a:srgbClr val="3D68FF"/>
              </a:solidFill>
              <a:latin typeface="Nunito"/>
              <a:ea typeface="Nunito"/>
              <a:cs typeface="Nunito"/>
              <a:sym typeface="Nunito"/>
            </a:endParaRPr>
          </a:p>
          <a:p>
            <a:pPr indent="0" lvl="0" marL="0" rtl="0" algn="l">
              <a:lnSpc>
                <a:spcPct val="115000"/>
              </a:lnSpc>
              <a:spcBef>
                <a:spcPts val="800"/>
              </a:spcBef>
              <a:spcAft>
                <a:spcPts val="0"/>
              </a:spcAft>
              <a:buNone/>
            </a:pPr>
            <a:r>
              <a:rPr b="1" lang="fr-FR" sz="2700" u="sng">
                <a:solidFill>
                  <a:srgbClr val="3D68FF"/>
                </a:solidFill>
                <a:latin typeface="Nunito"/>
                <a:ea typeface="Nunito"/>
                <a:cs typeface="Nunito"/>
                <a:sym typeface="Nunito"/>
              </a:rPr>
              <a:t>kutt.it/flyernc</a:t>
            </a:r>
            <a:endParaRPr b="1" sz="2700" u="sng">
              <a:solidFill>
                <a:srgbClr val="3D68FF"/>
              </a:solidFill>
              <a:latin typeface="Nunito"/>
              <a:ea typeface="Nunito"/>
              <a:cs typeface="Nunito"/>
              <a:sym typeface="Nunito"/>
            </a:endParaRPr>
          </a:p>
        </p:txBody>
      </p:sp>
      <p:pic>
        <p:nvPicPr>
          <p:cNvPr id="311" name="Google Shape;311;p39"/>
          <p:cNvPicPr preferRelativeResize="0"/>
          <p:nvPr/>
        </p:nvPicPr>
        <p:blipFill>
          <a:blip r:embed="rId3">
            <a:alphaModFix/>
          </a:blip>
          <a:stretch>
            <a:fillRect/>
          </a:stretch>
        </p:blipFill>
        <p:spPr>
          <a:xfrm>
            <a:off x="5418800" y="875275"/>
            <a:ext cx="3006850" cy="4218824"/>
          </a:xfrm>
          <a:prstGeom prst="rect">
            <a:avLst/>
          </a:prstGeom>
          <a:noFill/>
          <a:ln>
            <a:noFill/>
          </a:ln>
        </p:spPr>
      </p:pic>
      <p:pic>
        <p:nvPicPr>
          <p:cNvPr id="312" name="Google Shape;312;p39"/>
          <p:cNvPicPr preferRelativeResize="0"/>
          <p:nvPr/>
        </p:nvPicPr>
        <p:blipFill>
          <a:blip r:embed="rId4">
            <a:alphaModFix/>
          </a:blip>
          <a:stretch>
            <a:fillRect/>
          </a:stretch>
        </p:blipFill>
        <p:spPr>
          <a:xfrm>
            <a:off x="1939825" y="2111763"/>
            <a:ext cx="2393925" cy="23939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0"/>
          <p:cNvSpPr txBox="1"/>
          <p:nvPr>
            <p:ph type="title"/>
          </p:nvPr>
        </p:nvSpPr>
        <p:spPr>
          <a:xfrm>
            <a:off x="1430675" y="85500"/>
            <a:ext cx="6690300" cy="708000"/>
          </a:xfrm>
          <a:prstGeom prst="rect">
            <a:avLst/>
          </a:prstGeom>
        </p:spPr>
        <p:txBody>
          <a:bodyPr anchorCtr="0" anchor="ctr" bIns="0" lIns="0" spcFirstLastPara="1" rIns="0" wrap="square" tIns="0">
            <a:spAutoFit/>
          </a:bodyPr>
          <a:lstStyle/>
          <a:p>
            <a:pPr indent="0" lvl="0" marL="0" rtl="0" algn="ctr">
              <a:lnSpc>
                <a:spcPct val="100000"/>
              </a:lnSpc>
              <a:spcBef>
                <a:spcPts val="0"/>
              </a:spcBef>
              <a:spcAft>
                <a:spcPts val="0"/>
              </a:spcAft>
              <a:buNone/>
            </a:pPr>
            <a:r>
              <a:rPr lang="fr-FR" sz="2600">
                <a:solidFill>
                  <a:schemeClr val="accent3"/>
                </a:solidFill>
              </a:rPr>
              <a:t>Une nouvelle certification à la rentrée 2024</a:t>
            </a:r>
            <a:r>
              <a:rPr lang="fr-FR"/>
              <a:t>  </a:t>
            </a:r>
            <a:endParaRPr/>
          </a:p>
          <a:p>
            <a:pPr indent="0" lvl="0" marL="0" rtl="0" algn="ctr">
              <a:lnSpc>
                <a:spcPct val="100000"/>
              </a:lnSpc>
              <a:spcBef>
                <a:spcPts val="0"/>
              </a:spcBef>
              <a:spcAft>
                <a:spcPts val="0"/>
              </a:spcAft>
              <a:buNone/>
            </a:pPr>
            <a:r>
              <a:t/>
            </a:r>
            <a:endParaRPr/>
          </a:p>
        </p:txBody>
      </p:sp>
      <p:sp>
        <p:nvSpPr>
          <p:cNvPr id="318" name="Google Shape;318;p40"/>
          <p:cNvSpPr txBox="1"/>
          <p:nvPr/>
        </p:nvSpPr>
        <p:spPr>
          <a:xfrm>
            <a:off x="2238375" y="5808662"/>
            <a:ext cx="3997200" cy="37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pic>
        <p:nvPicPr>
          <p:cNvPr id="319" name="Google Shape;319;p40"/>
          <p:cNvPicPr preferRelativeResize="0"/>
          <p:nvPr/>
        </p:nvPicPr>
        <p:blipFill rotWithShape="1">
          <a:blip r:embed="rId3">
            <a:alphaModFix/>
          </a:blip>
          <a:srcRect b="1974" l="0" r="48914" t="37650"/>
          <a:stretch/>
        </p:blipFill>
        <p:spPr>
          <a:xfrm>
            <a:off x="1540550" y="566350"/>
            <a:ext cx="2760326" cy="4577149"/>
          </a:xfrm>
          <a:prstGeom prst="rect">
            <a:avLst/>
          </a:prstGeom>
          <a:noFill/>
          <a:ln>
            <a:noFill/>
          </a:ln>
        </p:spPr>
      </p:pic>
      <p:pic>
        <p:nvPicPr>
          <p:cNvPr id="320" name="Google Shape;320;p40"/>
          <p:cNvPicPr preferRelativeResize="0"/>
          <p:nvPr/>
        </p:nvPicPr>
        <p:blipFill rotWithShape="1">
          <a:blip r:embed="rId3">
            <a:alphaModFix/>
          </a:blip>
          <a:srcRect b="4955" l="50814" r="0" t="39927"/>
          <a:stretch/>
        </p:blipFill>
        <p:spPr>
          <a:xfrm>
            <a:off x="4744550" y="726075"/>
            <a:ext cx="2760326" cy="4339841"/>
          </a:xfrm>
          <a:prstGeom prst="rect">
            <a:avLst/>
          </a:prstGeom>
          <a:noFill/>
          <a:ln>
            <a:noFill/>
          </a:ln>
        </p:spPr>
      </p:pic>
      <p:sp>
        <p:nvSpPr>
          <p:cNvPr id="321" name="Google Shape;321;p40"/>
          <p:cNvSpPr/>
          <p:nvPr/>
        </p:nvSpPr>
        <p:spPr>
          <a:xfrm>
            <a:off x="4966400" y="1954800"/>
            <a:ext cx="1676100" cy="262800"/>
          </a:xfrm>
          <a:prstGeom prst="rect">
            <a:avLst/>
          </a:prstGeom>
          <a:solidFill>
            <a:srgbClr val="FFFE43">
              <a:alpha val="3688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41"/>
          <p:cNvSpPr txBox="1"/>
          <p:nvPr>
            <p:ph type="title"/>
          </p:nvPr>
        </p:nvSpPr>
        <p:spPr>
          <a:xfrm>
            <a:off x="1461600" y="1432650"/>
            <a:ext cx="6220800" cy="2278200"/>
          </a:xfrm>
          <a:prstGeom prst="rect">
            <a:avLst/>
          </a:prstGeom>
        </p:spPr>
        <p:txBody>
          <a:bodyPr anchorCtr="0" anchor="ctr" bIns="0" lIns="0" spcFirstLastPara="1" rIns="0" wrap="square" tIns="0">
            <a:spAutoFit/>
          </a:bodyPr>
          <a:lstStyle/>
          <a:p>
            <a:pPr indent="0" lvl="0" marL="0" rtl="0" algn="l">
              <a:lnSpc>
                <a:spcPct val="100000"/>
              </a:lnSpc>
              <a:spcBef>
                <a:spcPts val="0"/>
              </a:spcBef>
              <a:spcAft>
                <a:spcPts val="0"/>
              </a:spcAft>
              <a:buNone/>
            </a:pPr>
            <a:r>
              <a:rPr lang="fr-FR" sz="2700">
                <a:solidFill>
                  <a:schemeClr val="accent3"/>
                </a:solidFill>
              </a:rPr>
              <a:t>Une nouvelle </a:t>
            </a:r>
            <a:endParaRPr sz="2700">
              <a:solidFill>
                <a:schemeClr val="accent3"/>
              </a:solidFill>
            </a:endParaRPr>
          </a:p>
          <a:p>
            <a:pPr indent="0" lvl="0" marL="0" rtl="0" algn="l">
              <a:lnSpc>
                <a:spcPct val="100000"/>
              </a:lnSpc>
              <a:spcBef>
                <a:spcPts val="0"/>
              </a:spcBef>
              <a:spcAft>
                <a:spcPts val="0"/>
              </a:spcAft>
              <a:buNone/>
            </a:pPr>
            <a:r>
              <a:rPr lang="fr-FR" sz="2700">
                <a:solidFill>
                  <a:schemeClr val="accent3"/>
                </a:solidFill>
              </a:rPr>
              <a:t>certification</a:t>
            </a:r>
            <a:br>
              <a:rPr lang="fr-FR" sz="2700">
                <a:solidFill>
                  <a:schemeClr val="accent3"/>
                </a:solidFill>
              </a:rPr>
            </a:br>
            <a:r>
              <a:rPr lang="fr-FR" sz="2700">
                <a:solidFill>
                  <a:schemeClr val="accent3"/>
                </a:solidFill>
              </a:rPr>
              <a:t> à la rentrée</a:t>
            </a:r>
            <a:endParaRPr sz="2700">
              <a:solidFill>
                <a:schemeClr val="accent3"/>
              </a:solidFill>
            </a:endParaRPr>
          </a:p>
          <a:p>
            <a:pPr indent="0" lvl="0" marL="0" rtl="0" algn="l">
              <a:lnSpc>
                <a:spcPct val="100000"/>
              </a:lnSpc>
              <a:spcBef>
                <a:spcPts val="0"/>
              </a:spcBef>
              <a:spcAft>
                <a:spcPts val="0"/>
              </a:spcAft>
              <a:buNone/>
            </a:pPr>
            <a:r>
              <a:rPr lang="fr-FR" sz="2700">
                <a:solidFill>
                  <a:schemeClr val="accent3"/>
                </a:solidFill>
              </a:rPr>
              <a:t> 2024</a:t>
            </a:r>
            <a:r>
              <a:rPr lang="fr-FR">
                <a:solidFill>
                  <a:schemeClr val="accent3"/>
                </a:solidFill>
              </a:rPr>
              <a:t> </a:t>
            </a:r>
            <a:br>
              <a:rPr lang="fr-FR">
                <a:solidFill>
                  <a:schemeClr val="accent3"/>
                </a:solidFill>
              </a:rPr>
            </a:br>
            <a:r>
              <a:rPr lang="fr-FR">
                <a:solidFill>
                  <a:schemeClr val="accent3"/>
                </a:solidFill>
              </a:rPr>
              <a:t>  </a:t>
            </a:r>
            <a:endParaRPr>
              <a:solidFill>
                <a:schemeClr val="accent3"/>
              </a:solidFill>
            </a:endParaRPr>
          </a:p>
          <a:p>
            <a:pPr indent="0" lvl="0" marL="0" rtl="0" algn="ctr">
              <a:lnSpc>
                <a:spcPct val="100000"/>
              </a:lnSpc>
              <a:spcBef>
                <a:spcPts val="0"/>
              </a:spcBef>
              <a:spcAft>
                <a:spcPts val="0"/>
              </a:spcAft>
              <a:buNone/>
            </a:pPr>
            <a:r>
              <a:t/>
            </a:r>
            <a:endParaRPr>
              <a:solidFill>
                <a:schemeClr val="accent3"/>
              </a:solidFill>
            </a:endParaRPr>
          </a:p>
        </p:txBody>
      </p:sp>
      <p:sp>
        <p:nvSpPr>
          <p:cNvPr id="327" name="Google Shape;327;p41"/>
          <p:cNvSpPr txBox="1"/>
          <p:nvPr/>
        </p:nvSpPr>
        <p:spPr>
          <a:xfrm>
            <a:off x="2238375" y="5808662"/>
            <a:ext cx="3997200" cy="37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t/>
            </a:r>
            <a:endParaRPr b="0" i="0" sz="1400" u="none">
              <a:solidFill>
                <a:srgbClr val="000000"/>
              </a:solidFill>
              <a:latin typeface="Arial"/>
              <a:ea typeface="Arial"/>
              <a:cs typeface="Arial"/>
              <a:sym typeface="Arial"/>
            </a:endParaRPr>
          </a:p>
        </p:txBody>
      </p:sp>
      <p:pic>
        <p:nvPicPr>
          <p:cNvPr id="328" name="Google Shape;328;p41"/>
          <p:cNvPicPr preferRelativeResize="0"/>
          <p:nvPr/>
        </p:nvPicPr>
        <p:blipFill>
          <a:blip r:embed="rId3">
            <a:alphaModFix/>
          </a:blip>
          <a:stretch>
            <a:fillRect/>
          </a:stretch>
        </p:blipFill>
        <p:spPr>
          <a:xfrm>
            <a:off x="4290080" y="27063"/>
            <a:ext cx="3681974" cy="50893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2"/>
          <p:cNvSpPr txBox="1"/>
          <p:nvPr>
            <p:ph type="title"/>
          </p:nvPr>
        </p:nvSpPr>
        <p:spPr>
          <a:xfrm>
            <a:off x="1002050" y="349275"/>
            <a:ext cx="8004300" cy="415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Une certification obligatoire (BO du 10 Oct 2019)</a:t>
            </a:r>
            <a:endParaRPr sz="2700">
              <a:solidFill>
                <a:schemeClr val="accent3"/>
              </a:solidFill>
            </a:endParaRPr>
          </a:p>
        </p:txBody>
      </p:sp>
      <p:sp>
        <p:nvSpPr>
          <p:cNvPr id="334" name="Google Shape;334;p42"/>
          <p:cNvSpPr txBox="1"/>
          <p:nvPr/>
        </p:nvSpPr>
        <p:spPr>
          <a:xfrm>
            <a:off x="1441150" y="3716725"/>
            <a:ext cx="3779400" cy="89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800"/>
              </a:spcBef>
              <a:spcAft>
                <a:spcPts val="0"/>
              </a:spcAft>
              <a:buNone/>
            </a:pPr>
            <a:r>
              <a:rPr lang="fr-FR">
                <a:solidFill>
                  <a:schemeClr val="dk2"/>
                </a:solidFill>
                <a:latin typeface="Open Sans"/>
                <a:ea typeface="Open Sans"/>
                <a:cs typeface="Open Sans"/>
                <a:sym typeface="Open Sans"/>
              </a:rPr>
              <a:t>Le chef d'établissement organise la passation de la certification Pix dans son établissement.</a:t>
            </a:r>
            <a:endParaRPr>
              <a:solidFill>
                <a:schemeClr val="dk2"/>
              </a:solidFill>
            </a:endParaRPr>
          </a:p>
        </p:txBody>
      </p:sp>
      <p:sp>
        <p:nvSpPr>
          <p:cNvPr id="335" name="Google Shape;335;p42"/>
          <p:cNvSpPr txBox="1"/>
          <p:nvPr/>
        </p:nvSpPr>
        <p:spPr>
          <a:xfrm>
            <a:off x="1441150" y="2159625"/>
            <a:ext cx="39201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None/>
            </a:pPr>
            <a:r>
              <a:rPr b="1" lang="fr-FR" u="sng">
                <a:solidFill>
                  <a:schemeClr val="hlink"/>
                </a:solidFill>
                <a:latin typeface="Open Sans"/>
                <a:ea typeface="Open Sans"/>
                <a:cs typeface="Open Sans"/>
                <a:sym typeface="Open Sans"/>
                <a:hlinkClick r:id="rId3"/>
              </a:rPr>
              <a:t>Note de service du 21/12/2021</a:t>
            </a:r>
            <a:r>
              <a:rPr b="1" lang="fr-FR">
                <a:solidFill>
                  <a:schemeClr val="dk2"/>
                </a:solidFill>
                <a:latin typeface="Open Sans"/>
                <a:ea typeface="Open Sans"/>
                <a:cs typeface="Open Sans"/>
                <a:sym typeface="Open Sans"/>
              </a:rPr>
              <a:t>(MENJS)</a:t>
            </a:r>
            <a:br>
              <a:rPr b="1" lang="fr-FR">
                <a:solidFill>
                  <a:schemeClr val="dk2"/>
                </a:solidFill>
                <a:latin typeface="Open Sans"/>
                <a:ea typeface="Open Sans"/>
                <a:cs typeface="Open Sans"/>
                <a:sym typeface="Open Sans"/>
              </a:rPr>
            </a:br>
            <a:endParaRPr b="1">
              <a:solidFill>
                <a:schemeClr val="dk2"/>
              </a:solidFill>
              <a:latin typeface="Open Sans"/>
              <a:ea typeface="Open Sans"/>
              <a:cs typeface="Open Sans"/>
              <a:sym typeface="Open Sans"/>
            </a:endParaRPr>
          </a:p>
        </p:txBody>
      </p:sp>
      <p:sp>
        <p:nvSpPr>
          <p:cNvPr id="336" name="Google Shape;336;p42"/>
          <p:cNvSpPr txBox="1"/>
          <p:nvPr/>
        </p:nvSpPr>
        <p:spPr>
          <a:xfrm>
            <a:off x="1441150" y="2977575"/>
            <a:ext cx="3693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Clr>
                <a:schemeClr val="dk1"/>
              </a:buClr>
              <a:buSzPts val="1100"/>
              <a:buFont typeface="Arial"/>
              <a:buNone/>
            </a:pPr>
            <a:r>
              <a:rPr b="1" lang="fr-FR" u="sng">
                <a:solidFill>
                  <a:schemeClr val="hlink"/>
                </a:solidFill>
                <a:latin typeface="Open Sans"/>
                <a:ea typeface="Open Sans"/>
                <a:cs typeface="Open Sans"/>
                <a:sym typeface="Open Sans"/>
                <a:hlinkClick r:id="rId4"/>
              </a:rPr>
              <a:t>Note de service du 24/11/2023</a:t>
            </a:r>
            <a:r>
              <a:rPr b="1" lang="fr-FR">
                <a:solidFill>
                  <a:schemeClr val="dk2"/>
                </a:solidFill>
                <a:latin typeface="Open Sans"/>
                <a:ea typeface="Open Sans"/>
                <a:cs typeface="Open Sans"/>
                <a:sym typeface="Open Sans"/>
              </a:rPr>
              <a:t> (MASA)</a:t>
            </a:r>
            <a:endParaRPr>
              <a:solidFill>
                <a:schemeClr val="dk2"/>
              </a:solidFill>
              <a:latin typeface="Open Sans"/>
              <a:ea typeface="Open Sans"/>
              <a:cs typeface="Open Sans"/>
              <a:sym typeface="Open Sans"/>
            </a:endParaRPr>
          </a:p>
        </p:txBody>
      </p:sp>
      <p:sp>
        <p:nvSpPr>
          <p:cNvPr id="337" name="Google Shape;337;p42"/>
          <p:cNvSpPr txBox="1"/>
          <p:nvPr/>
        </p:nvSpPr>
        <p:spPr>
          <a:xfrm>
            <a:off x="5778019" y="1640349"/>
            <a:ext cx="3486600" cy="7851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None/>
            </a:pPr>
            <a:r>
              <a:rPr b="1" lang="fr-FR" sz="1500">
                <a:solidFill>
                  <a:schemeClr val="accent3"/>
                </a:solidFill>
                <a:latin typeface="Nunito"/>
                <a:ea typeface="Nunito"/>
                <a:cs typeface="Nunito"/>
                <a:sym typeface="Nunito"/>
              </a:rPr>
              <a:t>de certifications passées </a:t>
            </a:r>
            <a:br>
              <a:rPr b="1" lang="fr-FR" sz="1500">
                <a:solidFill>
                  <a:schemeClr val="accent3"/>
                </a:solidFill>
                <a:latin typeface="Nunito"/>
                <a:ea typeface="Nunito"/>
                <a:cs typeface="Nunito"/>
                <a:sym typeface="Nunito"/>
              </a:rPr>
            </a:br>
            <a:r>
              <a:rPr b="1" lang="fr-FR" sz="1500">
                <a:solidFill>
                  <a:schemeClr val="accent3"/>
                </a:solidFill>
                <a:latin typeface="Nunito"/>
                <a:ea typeface="Nunito"/>
                <a:cs typeface="Nunito"/>
                <a:sym typeface="Nunito"/>
              </a:rPr>
              <a:t>dans l’enseignement scolaire</a:t>
            </a:r>
            <a:br>
              <a:rPr b="1" lang="fr-FR" sz="1500">
                <a:solidFill>
                  <a:schemeClr val="accent3"/>
                </a:solidFill>
                <a:latin typeface="Nunito"/>
                <a:ea typeface="Nunito"/>
                <a:cs typeface="Nunito"/>
                <a:sym typeface="Nunito"/>
              </a:rPr>
            </a:br>
            <a:r>
              <a:rPr b="1" lang="fr-FR" sz="1500">
                <a:solidFill>
                  <a:schemeClr val="accent3"/>
                </a:solidFill>
                <a:latin typeface="Nunito"/>
                <a:ea typeface="Nunito"/>
                <a:cs typeface="Nunito"/>
                <a:sym typeface="Nunito"/>
              </a:rPr>
              <a:t>en 2023/2024</a:t>
            </a:r>
            <a:endParaRPr b="1" sz="1500">
              <a:solidFill>
                <a:schemeClr val="accent3"/>
              </a:solidFill>
              <a:latin typeface="Nunito"/>
              <a:ea typeface="Nunito"/>
              <a:cs typeface="Nunito"/>
              <a:sym typeface="Nunito"/>
            </a:endParaRPr>
          </a:p>
        </p:txBody>
      </p:sp>
      <p:cxnSp>
        <p:nvCxnSpPr>
          <p:cNvPr id="338" name="Google Shape;338;p42"/>
          <p:cNvCxnSpPr/>
          <p:nvPr/>
        </p:nvCxnSpPr>
        <p:spPr>
          <a:xfrm>
            <a:off x="6347214" y="1172595"/>
            <a:ext cx="115800" cy="180600"/>
          </a:xfrm>
          <a:prstGeom prst="straightConnector1">
            <a:avLst/>
          </a:prstGeom>
          <a:noFill/>
          <a:ln cap="rnd" cmpd="sng" w="25400">
            <a:solidFill>
              <a:schemeClr val="accent3"/>
            </a:solidFill>
            <a:prstDash val="solid"/>
            <a:miter lim="800000"/>
            <a:headEnd len="sm" w="sm" type="none"/>
            <a:tailEnd len="sm" w="sm" type="none"/>
          </a:ln>
        </p:spPr>
      </p:cxnSp>
      <p:cxnSp>
        <p:nvCxnSpPr>
          <p:cNvPr id="339" name="Google Shape;339;p42"/>
          <p:cNvCxnSpPr/>
          <p:nvPr/>
        </p:nvCxnSpPr>
        <p:spPr>
          <a:xfrm>
            <a:off x="6628918" y="1176516"/>
            <a:ext cx="43800" cy="130200"/>
          </a:xfrm>
          <a:prstGeom prst="straightConnector1">
            <a:avLst/>
          </a:prstGeom>
          <a:noFill/>
          <a:ln cap="rnd" cmpd="sng" w="25400">
            <a:solidFill>
              <a:schemeClr val="accent3"/>
            </a:solidFill>
            <a:prstDash val="solid"/>
            <a:miter lim="800000"/>
            <a:headEnd len="sm" w="sm" type="none"/>
            <a:tailEnd len="sm" w="sm" type="none"/>
          </a:ln>
        </p:spPr>
      </p:cxnSp>
      <p:cxnSp>
        <p:nvCxnSpPr>
          <p:cNvPr id="340" name="Google Shape;340;p42"/>
          <p:cNvCxnSpPr/>
          <p:nvPr/>
        </p:nvCxnSpPr>
        <p:spPr>
          <a:xfrm flipH="1">
            <a:off x="8427204" y="1172595"/>
            <a:ext cx="165900" cy="229800"/>
          </a:xfrm>
          <a:prstGeom prst="straightConnector1">
            <a:avLst/>
          </a:prstGeom>
          <a:noFill/>
          <a:ln cap="rnd" cmpd="sng" w="25400">
            <a:solidFill>
              <a:schemeClr val="accent3"/>
            </a:solidFill>
            <a:prstDash val="solid"/>
            <a:miter lim="800000"/>
            <a:headEnd len="sm" w="sm" type="none"/>
            <a:tailEnd len="sm" w="sm" type="none"/>
          </a:ln>
        </p:spPr>
      </p:cxnSp>
      <p:cxnSp>
        <p:nvCxnSpPr>
          <p:cNvPr id="341" name="Google Shape;341;p42"/>
          <p:cNvCxnSpPr/>
          <p:nvPr/>
        </p:nvCxnSpPr>
        <p:spPr>
          <a:xfrm flipH="1">
            <a:off x="8621369" y="1442882"/>
            <a:ext cx="82800" cy="66000"/>
          </a:xfrm>
          <a:prstGeom prst="straightConnector1">
            <a:avLst/>
          </a:prstGeom>
          <a:noFill/>
          <a:ln cap="rnd" cmpd="sng" w="25400">
            <a:solidFill>
              <a:schemeClr val="accent3"/>
            </a:solidFill>
            <a:prstDash val="solid"/>
            <a:miter lim="800000"/>
            <a:headEnd len="sm" w="sm" type="none"/>
            <a:tailEnd len="sm" w="sm" type="none"/>
          </a:ln>
        </p:spPr>
      </p:cxnSp>
      <p:cxnSp>
        <p:nvCxnSpPr>
          <p:cNvPr id="342" name="Google Shape;342;p42"/>
          <p:cNvCxnSpPr/>
          <p:nvPr/>
        </p:nvCxnSpPr>
        <p:spPr>
          <a:xfrm flipH="1" rot="10800000">
            <a:off x="8815077" y="1804912"/>
            <a:ext cx="246300" cy="36000"/>
          </a:xfrm>
          <a:prstGeom prst="straightConnector1">
            <a:avLst/>
          </a:prstGeom>
          <a:noFill/>
          <a:ln cap="rnd" cmpd="sng" w="25400">
            <a:solidFill>
              <a:schemeClr val="accent3"/>
            </a:solidFill>
            <a:prstDash val="solid"/>
            <a:miter lim="800000"/>
            <a:headEnd len="sm" w="sm" type="none"/>
            <a:tailEnd len="sm" w="sm" type="none"/>
          </a:ln>
        </p:spPr>
      </p:cxnSp>
      <p:cxnSp>
        <p:nvCxnSpPr>
          <p:cNvPr id="343" name="Google Shape;343;p42"/>
          <p:cNvCxnSpPr/>
          <p:nvPr/>
        </p:nvCxnSpPr>
        <p:spPr>
          <a:xfrm>
            <a:off x="6078838" y="1680233"/>
            <a:ext cx="151800" cy="39900"/>
          </a:xfrm>
          <a:prstGeom prst="straightConnector1">
            <a:avLst/>
          </a:prstGeom>
          <a:noFill/>
          <a:ln cap="rnd" cmpd="sng" w="25400">
            <a:solidFill>
              <a:schemeClr val="accent3"/>
            </a:solidFill>
            <a:prstDash val="solid"/>
            <a:miter lim="800000"/>
            <a:headEnd len="sm" w="sm" type="none"/>
            <a:tailEnd len="sm" w="sm" type="none"/>
          </a:ln>
        </p:spPr>
      </p:cxnSp>
      <p:cxnSp>
        <p:nvCxnSpPr>
          <p:cNvPr id="344" name="Google Shape;344;p42"/>
          <p:cNvCxnSpPr/>
          <p:nvPr/>
        </p:nvCxnSpPr>
        <p:spPr>
          <a:xfrm>
            <a:off x="6230682" y="1442882"/>
            <a:ext cx="233100" cy="167700"/>
          </a:xfrm>
          <a:prstGeom prst="straightConnector1">
            <a:avLst/>
          </a:prstGeom>
          <a:noFill/>
          <a:ln cap="rnd" cmpd="sng" w="25400">
            <a:solidFill>
              <a:schemeClr val="accent3"/>
            </a:solidFill>
            <a:prstDash val="solid"/>
            <a:miter lim="800000"/>
            <a:headEnd len="sm" w="sm" type="none"/>
            <a:tailEnd len="sm" w="sm" type="none"/>
          </a:ln>
        </p:spPr>
      </p:cxnSp>
      <p:cxnSp>
        <p:nvCxnSpPr>
          <p:cNvPr id="345" name="Google Shape;345;p42"/>
          <p:cNvCxnSpPr/>
          <p:nvPr/>
        </p:nvCxnSpPr>
        <p:spPr>
          <a:xfrm flipH="1">
            <a:off x="8811862" y="1574143"/>
            <a:ext cx="194400" cy="36600"/>
          </a:xfrm>
          <a:prstGeom prst="straightConnector1">
            <a:avLst/>
          </a:prstGeom>
          <a:noFill/>
          <a:ln cap="rnd" cmpd="sng" w="25400">
            <a:solidFill>
              <a:schemeClr val="accent3"/>
            </a:solidFill>
            <a:prstDash val="solid"/>
            <a:miter lim="800000"/>
            <a:headEnd len="sm" w="sm" type="none"/>
            <a:tailEnd len="sm" w="sm" type="none"/>
          </a:ln>
        </p:spPr>
      </p:cxnSp>
      <p:sp>
        <p:nvSpPr>
          <p:cNvPr id="346" name="Google Shape;346;p42"/>
          <p:cNvSpPr txBox="1"/>
          <p:nvPr/>
        </p:nvSpPr>
        <p:spPr>
          <a:xfrm>
            <a:off x="6262665" y="1331899"/>
            <a:ext cx="2517300" cy="3693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b="1" lang="fr-FR" sz="2400">
                <a:solidFill>
                  <a:schemeClr val="accent3"/>
                </a:solidFill>
                <a:latin typeface="Nunito"/>
                <a:ea typeface="Nunito"/>
                <a:cs typeface="Nunito"/>
                <a:sym typeface="Nunito"/>
              </a:rPr>
              <a:t>1,6</a:t>
            </a:r>
            <a:r>
              <a:rPr b="1" lang="fr-FR" sz="2400">
                <a:solidFill>
                  <a:schemeClr val="accent3"/>
                </a:solidFill>
                <a:latin typeface="Nunito"/>
                <a:ea typeface="Nunito"/>
                <a:cs typeface="Nunito"/>
                <a:sym typeface="Nunito"/>
              </a:rPr>
              <a:t> millions</a:t>
            </a:r>
            <a:endParaRPr b="1" sz="2400">
              <a:solidFill>
                <a:schemeClr val="accent3"/>
              </a:solidFill>
              <a:latin typeface="Nunito"/>
              <a:ea typeface="Nunito"/>
              <a:cs typeface="Nunito"/>
              <a:sym typeface="Nunito"/>
            </a:endParaRPr>
          </a:p>
        </p:txBody>
      </p:sp>
      <p:sp>
        <p:nvSpPr>
          <p:cNvPr id="347" name="Google Shape;347;p42"/>
          <p:cNvSpPr txBox="1"/>
          <p:nvPr/>
        </p:nvSpPr>
        <p:spPr>
          <a:xfrm>
            <a:off x="1112125" y="1149500"/>
            <a:ext cx="4934700" cy="6681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800"/>
              </a:spcBef>
              <a:spcAft>
                <a:spcPts val="0"/>
              </a:spcAft>
              <a:buNone/>
            </a:pPr>
            <a:r>
              <a:rPr b="1" lang="fr-FR" sz="1600">
                <a:solidFill>
                  <a:srgbClr val="3D68FF"/>
                </a:solidFill>
                <a:latin typeface="Nunito"/>
                <a:ea typeface="Nunito"/>
                <a:cs typeface="Nunito"/>
                <a:sym typeface="Nunito"/>
              </a:rPr>
              <a:t>Pour les élèves et apprenants de 3e, CAP, CAPA, Tle, STS, BTSA, CPGE 2e année…</a:t>
            </a:r>
            <a:endParaRPr b="1" sz="1600">
              <a:solidFill>
                <a:srgbClr val="3D68FF"/>
              </a:solidFill>
              <a:latin typeface="Nunito"/>
              <a:ea typeface="Nunito"/>
              <a:cs typeface="Nunito"/>
              <a:sym typeface="Nunito"/>
            </a:endParaRPr>
          </a:p>
        </p:txBody>
      </p:sp>
      <p:sp>
        <p:nvSpPr>
          <p:cNvPr id="348" name="Google Shape;348;p42"/>
          <p:cNvSpPr txBox="1"/>
          <p:nvPr/>
        </p:nvSpPr>
        <p:spPr>
          <a:xfrm>
            <a:off x="1494575" y="4779425"/>
            <a:ext cx="5630400" cy="323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i="1" lang="fr-FR" sz="1200">
                <a:solidFill>
                  <a:schemeClr val="dk2"/>
                </a:solidFill>
                <a:latin typeface="Open Sans"/>
                <a:ea typeface="Open Sans"/>
                <a:cs typeface="Open Sans"/>
                <a:sym typeface="Open Sans"/>
              </a:rPr>
              <a:t>La certification est sans incidence sur l’obtention du diplôme préparé</a:t>
            </a:r>
            <a:endParaRPr i="1" sz="1200">
              <a:latin typeface="Open Sans"/>
              <a:ea typeface="Open Sans"/>
              <a:cs typeface="Open Sans"/>
              <a:sym typeface="Open Sans"/>
            </a:endParaRPr>
          </a:p>
        </p:txBody>
      </p:sp>
      <p:cxnSp>
        <p:nvCxnSpPr>
          <p:cNvPr id="349" name="Google Shape;349;p42"/>
          <p:cNvCxnSpPr/>
          <p:nvPr/>
        </p:nvCxnSpPr>
        <p:spPr>
          <a:xfrm>
            <a:off x="1248390" y="2070075"/>
            <a:ext cx="6300" cy="2598600"/>
          </a:xfrm>
          <a:prstGeom prst="straightConnector1">
            <a:avLst/>
          </a:prstGeom>
          <a:noFill/>
          <a:ln cap="rnd" cmpd="sng" w="127000">
            <a:solidFill>
              <a:schemeClr val="accent3"/>
            </a:solidFill>
            <a:prstDash val="solid"/>
            <a:miter lim="800000"/>
            <a:headEnd len="sm" w="sm" type="none"/>
            <a:tailEnd len="sm" w="sm" type="none"/>
          </a:ln>
        </p:spPr>
      </p:cxnSp>
      <p:pic>
        <p:nvPicPr>
          <p:cNvPr id="350" name="Google Shape;350;p42"/>
          <p:cNvPicPr preferRelativeResize="0"/>
          <p:nvPr/>
        </p:nvPicPr>
        <p:blipFill rotWithShape="1">
          <a:blip r:embed="rId5">
            <a:alphaModFix/>
          </a:blip>
          <a:srcRect b="0" l="0" r="0" t="0"/>
          <a:stretch/>
        </p:blipFill>
        <p:spPr>
          <a:xfrm>
            <a:off x="1002205" y="2146275"/>
            <a:ext cx="492370" cy="492360"/>
          </a:xfrm>
          <a:prstGeom prst="rect">
            <a:avLst/>
          </a:prstGeom>
          <a:noFill/>
          <a:ln>
            <a:noFill/>
          </a:ln>
        </p:spPr>
      </p:pic>
      <p:sp>
        <p:nvSpPr>
          <p:cNvPr id="351" name="Google Shape;351;p42"/>
          <p:cNvSpPr txBox="1"/>
          <p:nvPr/>
        </p:nvSpPr>
        <p:spPr>
          <a:xfrm>
            <a:off x="1144786" y="2287522"/>
            <a:ext cx="207300" cy="2100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pic>
        <p:nvPicPr>
          <p:cNvPr id="352" name="Google Shape;352;p42"/>
          <p:cNvPicPr preferRelativeResize="0"/>
          <p:nvPr/>
        </p:nvPicPr>
        <p:blipFill rotWithShape="1">
          <a:blip r:embed="rId5">
            <a:alphaModFix/>
          </a:blip>
          <a:srcRect b="0" l="0" r="0" t="0"/>
          <a:stretch/>
        </p:blipFill>
        <p:spPr>
          <a:xfrm>
            <a:off x="1002150" y="2953480"/>
            <a:ext cx="492370" cy="492360"/>
          </a:xfrm>
          <a:prstGeom prst="rect">
            <a:avLst/>
          </a:prstGeom>
          <a:noFill/>
          <a:ln>
            <a:noFill/>
          </a:ln>
        </p:spPr>
      </p:pic>
      <p:sp>
        <p:nvSpPr>
          <p:cNvPr id="353" name="Google Shape;353;p42"/>
          <p:cNvSpPr txBox="1"/>
          <p:nvPr/>
        </p:nvSpPr>
        <p:spPr>
          <a:xfrm>
            <a:off x="1144731" y="3094726"/>
            <a:ext cx="207300" cy="2100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pic>
        <p:nvPicPr>
          <p:cNvPr id="354" name="Google Shape;354;p42"/>
          <p:cNvPicPr preferRelativeResize="0"/>
          <p:nvPr/>
        </p:nvPicPr>
        <p:blipFill rotWithShape="1">
          <a:blip r:embed="rId5">
            <a:alphaModFix/>
          </a:blip>
          <a:srcRect b="0" l="0" r="0" t="0"/>
          <a:stretch/>
        </p:blipFill>
        <p:spPr>
          <a:xfrm>
            <a:off x="1002150" y="3939433"/>
            <a:ext cx="492370" cy="492360"/>
          </a:xfrm>
          <a:prstGeom prst="rect">
            <a:avLst/>
          </a:prstGeom>
          <a:noFill/>
          <a:ln>
            <a:noFill/>
          </a:ln>
        </p:spPr>
      </p:pic>
      <p:sp>
        <p:nvSpPr>
          <p:cNvPr id="355" name="Google Shape;355;p42"/>
          <p:cNvSpPr txBox="1"/>
          <p:nvPr/>
        </p:nvSpPr>
        <p:spPr>
          <a:xfrm>
            <a:off x="1144731" y="4080680"/>
            <a:ext cx="207300" cy="2100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pic>
        <p:nvPicPr>
          <p:cNvPr id="356" name="Google Shape;356;p42"/>
          <p:cNvPicPr preferRelativeResize="0"/>
          <p:nvPr/>
        </p:nvPicPr>
        <p:blipFill>
          <a:blip r:embed="rId6">
            <a:alphaModFix/>
          </a:blip>
          <a:stretch>
            <a:fillRect/>
          </a:stretch>
        </p:blipFill>
        <p:spPr>
          <a:xfrm>
            <a:off x="4842242" y="2325925"/>
            <a:ext cx="4460283" cy="2508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3"/>
          <p:cNvSpPr txBox="1"/>
          <p:nvPr>
            <p:ph type="title"/>
          </p:nvPr>
        </p:nvSpPr>
        <p:spPr>
          <a:xfrm>
            <a:off x="1058200" y="244550"/>
            <a:ext cx="8004300" cy="415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Une certification obligatoire </a:t>
            </a:r>
            <a:r>
              <a:rPr lang="fr-FR" sz="2700">
                <a:solidFill>
                  <a:schemeClr val="accent3"/>
                </a:solidFill>
              </a:rPr>
              <a:t>(BO du 10 Oct 2019)</a:t>
            </a:r>
            <a:endParaRPr sz="2700">
              <a:solidFill>
                <a:schemeClr val="accent3"/>
              </a:solidFill>
            </a:endParaRPr>
          </a:p>
        </p:txBody>
      </p:sp>
      <p:sp>
        <p:nvSpPr>
          <p:cNvPr id="362" name="Google Shape;362;p43"/>
          <p:cNvSpPr txBox="1"/>
          <p:nvPr/>
        </p:nvSpPr>
        <p:spPr>
          <a:xfrm>
            <a:off x="1343450" y="3283400"/>
            <a:ext cx="7719000" cy="89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800"/>
              </a:spcBef>
              <a:spcAft>
                <a:spcPts val="0"/>
              </a:spcAft>
              <a:buNone/>
            </a:pPr>
            <a:r>
              <a:rPr lang="fr-FR">
                <a:solidFill>
                  <a:schemeClr val="dk2"/>
                </a:solidFill>
                <a:latin typeface="Open Sans"/>
                <a:ea typeface="Open Sans"/>
                <a:cs typeface="Open Sans"/>
                <a:sym typeface="Open Sans"/>
              </a:rPr>
              <a:t>Compte tenu de la remontée automatique des résultats de certification dans </a:t>
            </a:r>
            <a:r>
              <a:rPr b="1" lang="fr-FR">
                <a:solidFill>
                  <a:schemeClr val="dk2"/>
                </a:solidFill>
                <a:latin typeface="Open Sans"/>
                <a:ea typeface="Open Sans"/>
                <a:cs typeface="Open Sans"/>
                <a:sym typeface="Open Sans"/>
              </a:rPr>
              <a:t>Parcoursup</a:t>
            </a:r>
            <a:r>
              <a:rPr lang="fr-FR">
                <a:solidFill>
                  <a:schemeClr val="dk2"/>
                </a:solidFill>
                <a:latin typeface="Open Sans"/>
                <a:ea typeface="Open Sans"/>
                <a:cs typeface="Open Sans"/>
                <a:sym typeface="Open Sans"/>
              </a:rPr>
              <a:t>, ces </a:t>
            </a:r>
            <a:r>
              <a:rPr b="1" lang="fr-FR">
                <a:solidFill>
                  <a:schemeClr val="dk2"/>
                </a:solidFill>
                <a:latin typeface="Open Sans"/>
                <a:ea typeface="Open Sans"/>
                <a:cs typeface="Open Sans"/>
                <a:sym typeface="Open Sans"/>
              </a:rPr>
              <a:t>périodes</a:t>
            </a:r>
            <a:r>
              <a:rPr lang="fr-FR">
                <a:solidFill>
                  <a:schemeClr val="dk2"/>
                </a:solidFill>
                <a:latin typeface="Open Sans"/>
                <a:ea typeface="Open Sans"/>
                <a:cs typeface="Open Sans"/>
                <a:sym typeface="Open Sans"/>
              </a:rPr>
              <a:t> sont </a:t>
            </a:r>
            <a:r>
              <a:rPr b="1" lang="fr-FR">
                <a:solidFill>
                  <a:schemeClr val="dk2"/>
                </a:solidFill>
                <a:latin typeface="Open Sans"/>
                <a:ea typeface="Open Sans"/>
                <a:cs typeface="Open Sans"/>
                <a:sym typeface="Open Sans"/>
              </a:rPr>
              <a:t>impératives</a:t>
            </a:r>
            <a:r>
              <a:rPr lang="fr-FR">
                <a:solidFill>
                  <a:schemeClr val="dk2"/>
                </a:solidFill>
                <a:latin typeface="Open Sans"/>
                <a:ea typeface="Open Sans"/>
                <a:cs typeface="Open Sans"/>
                <a:sym typeface="Open Sans"/>
              </a:rPr>
              <a:t>, finalisation comprise. </a:t>
            </a:r>
            <a:br>
              <a:rPr lang="fr-FR">
                <a:solidFill>
                  <a:schemeClr val="dk2"/>
                </a:solidFill>
                <a:latin typeface="Open Sans"/>
                <a:ea typeface="Open Sans"/>
                <a:cs typeface="Open Sans"/>
                <a:sym typeface="Open Sans"/>
              </a:rPr>
            </a:br>
            <a:br>
              <a:rPr lang="fr-FR">
                <a:solidFill>
                  <a:schemeClr val="dk2"/>
                </a:solidFill>
                <a:latin typeface="Open Sans"/>
                <a:ea typeface="Open Sans"/>
                <a:cs typeface="Open Sans"/>
                <a:sym typeface="Open Sans"/>
              </a:rPr>
            </a:br>
            <a:r>
              <a:rPr lang="fr-FR" u="sng">
                <a:solidFill>
                  <a:schemeClr val="dk2"/>
                </a:solidFill>
                <a:latin typeface="Open Sans"/>
                <a:ea typeface="Open Sans"/>
                <a:cs typeface="Open Sans"/>
                <a:sym typeface="Open Sans"/>
              </a:rPr>
              <a:t>Aucun accès à Pix certif ne sera possible en dehors des périodes  indiquées ci-dessus.</a:t>
            </a:r>
            <a:endParaRPr u="sng">
              <a:solidFill>
                <a:schemeClr val="dk2"/>
              </a:solidFill>
            </a:endParaRPr>
          </a:p>
        </p:txBody>
      </p:sp>
      <p:sp>
        <p:nvSpPr>
          <p:cNvPr id="363" name="Google Shape;363;p43"/>
          <p:cNvSpPr txBox="1"/>
          <p:nvPr/>
        </p:nvSpPr>
        <p:spPr>
          <a:xfrm>
            <a:off x="5778019" y="1640349"/>
            <a:ext cx="3486600" cy="3231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None/>
            </a:pPr>
            <a:r>
              <a:t/>
            </a:r>
            <a:endParaRPr b="1" sz="1500">
              <a:solidFill>
                <a:schemeClr val="accent3"/>
              </a:solidFill>
              <a:latin typeface="Nunito"/>
              <a:ea typeface="Nunito"/>
              <a:cs typeface="Nunito"/>
              <a:sym typeface="Nunito"/>
            </a:endParaRPr>
          </a:p>
        </p:txBody>
      </p:sp>
      <p:sp>
        <p:nvSpPr>
          <p:cNvPr id="364" name="Google Shape;364;p43"/>
          <p:cNvSpPr txBox="1"/>
          <p:nvPr/>
        </p:nvSpPr>
        <p:spPr>
          <a:xfrm>
            <a:off x="1363350" y="1149500"/>
            <a:ext cx="4934700" cy="6681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800"/>
              </a:spcBef>
              <a:spcAft>
                <a:spcPts val="0"/>
              </a:spcAft>
              <a:buNone/>
            </a:pPr>
            <a:r>
              <a:rPr b="1" lang="fr-FR" sz="1600">
                <a:solidFill>
                  <a:srgbClr val="3D68FF"/>
                </a:solidFill>
                <a:latin typeface="Nunito"/>
                <a:ea typeface="Nunito"/>
                <a:cs typeface="Nunito"/>
                <a:sym typeface="Nunito"/>
              </a:rPr>
              <a:t>2 périodes de certification dédiées </a:t>
            </a:r>
            <a:br>
              <a:rPr b="1" lang="fr-FR" sz="1600">
                <a:solidFill>
                  <a:srgbClr val="3D68FF"/>
                </a:solidFill>
                <a:latin typeface="Nunito"/>
                <a:ea typeface="Nunito"/>
                <a:cs typeface="Nunito"/>
                <a:sym typeface="Nunito"/>
              </a:rPr>
            </a:br>
            <a:r>
              <a:rPr b="1" lang="fr-FR" sz="1600">
                <a:solidFill>
                  <a:srgbClr val="3D68FF"/>
                </a:solidFill>
                <a:latin typeface="Nunito"/>
                <a:ea typeface="Nunito"/>
                <a:cs typeface="Nunito"/>
                <a:sym typeface="Nunito"/>
              </a:rPr>
              <a:t>(délais de rigueur) : </a:t>
            </a:r>
            <a:endParaRPr b="1" sz="1600">
              <a:solidFill>
                <a:srgbClr val="3D68FF"/>
              </a:solidFill>
              <a:latin typeface="Nunito"/>
              <a:ea typeface="Nunito"/>
              <a:cs typeface="Nunito"/>
              <a:sym typeface="Nunito"/>
            </a:endParaRPr>
          </a:p>
        </p:txBody>
      </p:sp>
      <p:sp>
        <p:nvSpPr>
          <p:cNvPr id="365" name="Google Shape;365;p43"/>
          <p:cNvSpPr txBox="1"/>
          <p:nvPr/>
        </p:nvSpPr>
        <p:spPr>
          <a:xfrm>
            <a:off x="1393500" y="1903250"/>
            <a:ext cx="4874400" cy="1294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b="1" lang="fr-FR">
                <a:solidFill>
                  <a:schemeClr val="dk2"/>
                </a:solidFill>
                <a:latin typeface="Open Sans"/>
                <a:ea typeface="Open Sans"/>
                <a:cs typeface="Open Sans"/>
                <a:sym typeface="Open Sans"/>
              </a:rPr>
              <a:t>Lycées : 7 novembre 2024  au </a:t>
            </a:r>
            <a:r>
              <a:rPr b="1" lang="fr-FR" u="sng">
                <a:solidFill>
                  <a:schemeClr val="dk2"/>
                </a:solidFill>
                <a:latin typeface="Open Sans"/>
                <a:ea typeface="Open Sans"/>
                <a:cs typeface="Open Sans"/>
                <a:sym typeface="Open Sans"/>
              </a:rPr>
              <a:t>07 mars 2025</a:t>
            </a:r>
            <a:endParaRPr b="1" u="sng">
              <a:solidFill>
                <a:schemeClr val="dk2"/>
              </a:solidFill>
              <a:latin typeface="Open Sans"/>
              <a:ea typeface="Open Sans"/>
              <a:cs typeface="Open Sans"/>
              <a:sym typeface="Open Sans"/>
            </a:endParaRPr>
          </a:p>
          <a:p>
            <a:pPr indent="0" lvl="0" marL="0" rtl="0" algn="l">
              <a:lnSpc>
                <a:spcPct val="115000"/>
              </a:lnSpc>
              <a:spcBef>
                <a:spcPts val="1000"/>
              </a:spcBef>
              <a:spcAft>
                <a:spcPts val="0"/>
              </a:spcAft>
              <a:buNone/>
            </a:pPr>
            <a:r>
              <a:rPr b="1" lang="fr-FR">
                <a:solidFill>
                  <a:schemeClr val="dk2"/>
                </a:solidFill>
                <a:latin typeface="Open Sans"/>
                <a:ea typeface="Open Sans"/>
                <a:cs typeface="Open Sans"/>
                <a:sym typeface="Open Sans"/>
              </a:rPr>
              <a:t>Collèges : 17 mars au 13 juin 2025</a:t>
            </a:r>
            <a:endParaRPr b="1">
              <a:solidFill>
                <a:schemeClr val="dk2"/>
              </a:solidFill>
              <a:latin typeface="Open Sans"/>
              <a:ea typeface="Open Sans"/>
              <a:cs typeface="Open Sans"/>
              <a:sym typeface="Open Sans"/>
            </a:endParaRPr>
          </a:p>
        </p:txBody>
      </p:sp>
      <p:pic>
        <p:nvPicPr>
          <p:cNvPr id="366" name="Google Shape;366;p43"/>
          <p:cNvPicPr preferRelativeResize="0"/>
          <p:nvPr/>
        </p:nvPicPr>
        <p:blipFill>
          <a:blip r:embed="rId3">
            <a:alphaModFix/>
          </a:blip>
          <a:stretch>
            <a:fillRect/>
          </a:stretch>
        </p:blipFill>
        <p:spPr>
          <a:xfrm>
            <a:off x="6130847" y="1149501"/>
            <a:ext cx="2251305" cy="1767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pic>
        <p:nvPicPr>
          <p:cNvPr id="371" name="Google Shape;371;p44"/>
          <p:cNvPicPr preferRelativeResize="0"/>
          <p:nvPr/>
        </p:nvPicPr>
        <p:blipFill>
          <a:blip r:embed="rId3">
            <a:alphaModFix/>
          </a:blip>
          <a:stretch>
            <a:fillRect/>
          </a:stretch>
        </p:blipFill>
        <p:spPr>
          <a:xfrm>
            <a:off x="3843900" y="2080575"/>
            <a:ext cx="1810953" cy="415500"/>
          </a:xfrm>
          <a:prstGeom prst="rect">
            <a:avLst/>
          </a:prstGeom>
          <a:noFill/>
          <a:ln>
            <a:noFill/>
          </a:ln>
        </p:spPr>
      </p:pic>
      <p:sp>
        <p:nvSpPr>
          <p:cNvPr id="372" name="Google Shape;372;p44"/>
          <p:cNvSpPr txBox="1"/>
          <p:nvPr>
            <p:ph type="title"/>
          </p:nvPr>
        </p:nvSpPr>
        <p:spPr>
          <a:xfrm>
            <a:off x="1210500" y="237300"/>
            <a:ext cx="7933500" cy="4155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Favoriser l’insertion professionnelle des lycéens</a:t>
            </a:r>
            <a:endParaRPr sz="2700">
              <a:solidFill>
                <a:schemeClr val="accent3"/>
              </a:solidFill>
            </a:endParaRPr>
          </a:p>
        </p:txBody>
      </p:sp>
      <p:sp>
        <p:nvSpPr>
          <p:cNvPr id="373" name="Google Shape;373;p44"/>
          <p:cNvSpPr txBox="1"/>
          <p:nvPr/>
        </p:nvSpPr>
        <p:spPr>
          <a:xfrm>
            <a:off x="1744000" y="4113225"/>
            <a:ext cx="3779400" cy="89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800"/>
              </a:spcBef>
              <a:spcAft>
                <a:spcPts val="0"/>
              </a:spcAft>
              <a:buNone/>
            </a:pPr>
            <a:r>
              <a:rPr lang="fr-FR">
                <a:solidFill>
                  <a:schemeClr val="dk2"/>
                </a:solidFill>
                <a:latin typeface="Open Sans"/>
                <a:ea typeface="Open Sans"/>
                <a:cs typeface="Open Sans"/>
                <a:sym typeface="Open Sans"/>
              </a:rPr>
              <a:t>Elle permet de </a:t>
            </a:r>
            <a:r>
              <a:rPr b="1" lang="fr-FR">
                <a:solidFill>
                  <a:schemeClr val="dk2"/>
                </a:solidFill>
                <a:latin typeface="Open Sans"/>
                <a:ea typeface="Open Sans"/>
                <a:cs typeface="Open Sans"/>
                <a:sym typeface="Open Sans"/>
              </a:rPr>
              <a:t>valoriser </a:t>
            </a:r>
            <a:br>
              <a:rPr b="1" lang="fr-FR">
                <a:solidFill>
                  <a:schemeClr val="dk2"/>
                </a:solidFill>
                <a:latin typeface="Open Sans"/>
                <a:ea typeface="Open Sans"/>
                <a:cs typeface="Open Sans"/>
                <a:sym typeface="Open Sans"/>
              </a:rPr>
            </a:br>
            <a:r>
              <a:rPr b="1" lang="fr-FR">
                <a:solidFill>
                  <a:schemeClr val="dk2"/>
                </a:solidFill>
                <a:latin typeface="Open Sans"/>
                <a:ea typeface="Open Sans"/>
                <a:cs typeface="Open Sans"/>
                <a:sym typeface="Open Sans"/>
              </a:rPr>
              <a:t>ses compétences numériques sur son CV et facilite l’insertion professionnelle. </a:t>
            </a:r>
            <a:endParaRPr>
              <a:solidFill>
                <a:schemeClr val="dk2"/>
              </a:solidFill>
            </a:endParaRPr>
          </a:p>
        </p:txBody>
      </p:sp>
      <p:sp>
        <p:nvSpPr>
          <p:cNvPr id="374" name="Google Shape;374;p44"/>
          <p:cNvSpPr txBox="1"/>
          <p:nvPr/>
        </p:nvSpPr>
        <p:spPr>
          <a:xfrm>
            <a:off x="1744000" y="2726613"/>
            <a:ext cx="3388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800"/>
              </a:spcBef>
              <a:spcAft>
                <a:spcPts val="0"/>
              </a:spcAft>
              <a:buNone/>
            </a:pPr>
            <a:r>
              <a:rPr lang="fr-FR">
                <a:solidFill>
                  <a:schemeClr val="dk2"/>
                </a:solidFill>
                <a:latin typeface="Open Sans"/>
                <a:ea typeface="Open Sans"/>
                <a:cs typeface="Open Sans"/>
                <a:sym typeface="Open Sans"/>
              </a:rPr>
              <a:t>Reconnue par l’État et le monde </a:t>
            </a:r>
            <a:br>
              <a:rPr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du travail</a:t>
            </a:r>
            <a:endParaRPr>
              <a:solidFill>
                <a:schemeClr val="dk2"/>
              </a:solidFill>
              <a:latin typeface="Open Sans"/>
              <a:ea typeface="Open Sans"/>
              <a:cs typeface="Open Sans"/>
              <a:sym typeface="Open Sans"/>
            </a:endParaRPr>
          </a:p>
        </p:txBody>
      </p:sp>
      <p:sp>
        <p:nvSpPr>
          <p:cNvPr id="375" name="Google Shape;375;p44"/>
          <p:cNvSpPr txBox="1"/>
          <p:nvPr/>
        </p:nvSpPr>
        <p:spPr>
          <a:xfrm>
            <a:off x="1744000" y="3419925"/>
            <a:ext cx="34866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fr-FR">
                <a:solidFill>
                  <a:schemeClr val="dk2"/>
                </a:solidFill>
                <a:latin typeface="Open Sans"/>
                <a:ea typeface="Open Sans"/>
                <a:cs typeface="Open Sans"/>
                <a:sym typeface="Open Sans"/>
              </a:rPr>
              <a:t>Inscrite au Répertoire spécifique France Compétences et éligible au CPF</a:t>
            </a:r>
            <a:endParaRPr>
              <a:solidFill>
                <a:schemeClr val="dk2"/>
              </a:solidFill>
              <a:latin typeface="Open Sans"/>
              <a:ea typeface="Open Sans"/>
              <a:cs typeface="Open Sans"/>
              <a:sym typeface="Open Sans"/>
            </a:endParaRPr>
          </a:p>
        </p:txBody>
      </p:sp>
      <p:pic>
        <p:nvPicPr>
          <p:cNvPr id="376" name="Google Shape;376;p44"/>
          <p:cNvPicPr preferRelativeResize="0"/>
          <p:nvPr/>
        </p:nvPicPr>
        <p:blipFill>
          <a:blip r:embed="rId4">
            <a:alphaModFix/>
          </a:blip>
          <a:stretch>
            <a:fillRect/>
          </a:stretch>
        </p:blipFill>
        <p:spPr>
          <a:xfrm>
            <a:off x="5716307" y="2532100"/>
            <a:ext cx="3676467" cy="2186474"/>
          </a:xfrm>
          <a:prstGeom prst="rect">
            <a:avLst/>
          </a:prstGeom>
          <a:noFill/>
          <a:ln>
            <a:noFill/>
          </a:ln>
        </p:spPr>
      </p:pic>
      <p:sp>
        <p:nvSpPr>
          <p:cNvPr id="377" name="Google Shape;377;p44"/>
          <p:cNvSpPr txBox="1"/>
          <p:nvPr/>
        </p:nvSpPr>
        <p:spPr>
          <a:xfrm>
            <a:off x="5778019" y="1640349"/>
            <a:ext cx="3486600" cy="3231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None/>
            </a:pPr>
            <a:r>
              <a:rPr b="1" lang="fr-FR" sz="1500">
                <a:solidFill>
                  <a:schemeClr val="accent3"/>
                </a:solidFill>
                <a:latin typeface="Nunito"/>
                <a:ea typeface="Nunito"/>
                <a:cs typeface="Nunito"/>
                <a:sym typeface="Nunito"/>
              </a:rPr>
              <a:t>de certifications passées</a:t>
            </a:r>
            <a:endParaRPr b="1" sz="1500">
              <a:solidFill>
                <a:schemeClr val="accent3"/>
              </a:solidFill>
              <a:latin typeface="Nunito"/>
              <a:ea typeface="Nunito"/>
              <a:cs typeface="Nunito"/>
              <a:sym typeface="Nunito"/>
            </a:endParaRPr>
          </a:p>
        </p:txBody>
      </p:sp>
      <p:cxnSp>
        <p:nvCxnSpPr>
          <p:cNvPr id="378" name="Google Shape;378;p44"/>
          <p:cNvCxnSpPr/>
          <p:nvPr/>
        </p:nvCxnSpPr>
        <p:spPr>
          <a:xfrm>
            <a:off x="6347214" y="1172595"/>
            <a:ext cx="115800" cy="180600"/>
          </a:xfrm>
          <a:prstGeom prst="straightConnector1">
            <a:avLst/>
          </a:prstGeom>
          <a:noFill/>
          <a:ln cap="rnd" cmpd="sng" w="25400">
            <a:solidFill>
              <a:schemeClr val="accent3"/>
            </a:solidFill>
            <a:prstDash val="solid"/>
            <a:miter lim="800000"/>
            <a:headEnd len="sm" w="sm" type="none"/>
            <a:tailEnd len="sm" w="sm" type="none"/>
          </a:ln>
        </p:spPr>
      </p:cxnSp>
      <p:cxnSp>
        <p:nvCxnSpPr>
          <p:cNvPr id="379" name="Google Shape;379;p44"/>
          <p:cNvCxnSpPr/>
          <p:nvPr/>
        </p:nvCxnSpPr>
        <p:spPr>
          <a:xfrm>
            <a:off x="6628918" y="1176516"/>
            <a:ext cx="43800" cy="130200"/>
          </a:xfrm>
          <a:prstGeom prst="straightConnector1">
            <a:avLst/>
          </a:prstGeom>
          <a:noFill/>
          <a:ln cap="rnd" cmpd="sng" w="25400">
            <a:solidFill>
              <a:schemeClr val="accent3"/>
            </a:solidFill>
            <a:prstDash val="solid"/>
            <a:miter lim="800000"/>
            <a:headEnd len="sm" w="sm" type="none"/>
            <a:tailEnd len="sm" w="sm" type="none"/>
          </a:ln>
        </p:spPr>
      </p:cxnSp>
      <p:cxnSp>
        <p:nvCxnSpPr>
          <p:cNvPr id="380" name="Google Shape;380;p44"/>
          <p:cNvCxnSpPr/>
          <p:nvPr/>
        </p:nvCxnSpPr>
        <p:spPr>
          <a:xfrm flipH="1">
            <a:off x="8427204" y="1172595"/>
            <a:ext cx="165900" cy="229800"/>
          </a:xfrm>
          <a:prstGeom prst="straightConnector1">
            <a:avLst/>
          </a:prstGeom>
          <a:noFill/>
          <a:ln cap="rnd" cmpd="sng" w="25400">
            <a:solidFill>
              <a:schemeClr val="accent3"/>
            </a:solidFill>
            <a:prstDash val="solid"/>
            <a:miter lim="800000"/>
            <a:headEnd len="sm" w="sm" type="none"/>
            <a:tailEnd len="sm" w="sm" type="none"/>
          </a:ln>
        </p:spPr>
      </p:cxnSp>
      <p:cxnSp>
        <p:nvCxnSpPr>
          <p:cNvPr id="381" name="Google Shape;381;p44"/>
          <p:cNvCxnSpPr/>
          <p:nvPr/>
        </p:nvCxnSpPr>
        <p:spPr>
          <a:xfrm flipH="1">
            <a:off x="8621369" y="1442882"/>
            <a:ext cx="82800" cy="66000"/>
          </a:xfrm>
          <a:prstGeom prst="straightConnector1">
            <a:avLst/>
          </a:prstGeom>
          <a:noFill/>
          <a:ln cap="rnd" cmpd="sng" w="25400">
            <a:solidFill>
              <a:schemeClr val="accent3"/>
            </a:solidFill>
            <a:prstDash val="solid"/>
            <a:miter lim="800000"/>
            <a:headEnd len="sm" w="sm" type="none"/>
            <a:tailEnd len="sm" w="sm" type="none"/>
          </a:ln>
        </p:spPr>
      </p:cxnSp>
      <p:cxnSp>
        <p:nvCxnSpPr>
          <p:cNvPr id="382" name="Google Shape;382;p44"/>
          <p:cNvCxnSpPr/>
          <p:nvPr/>
        </p:nvCxnSpPr>
        <p:spPr>
          <a:xfrm flipH="1" rot="10800000">
            <a:off x="8815077" y="1804912"/>
            <a:ext cx="246300" cy="36000"/>
          </a:xfrm>
          <a:prstGeom prst="straightConnector1">
            <a:avLst/>
          </a:prstGeom>
          <a:noFill/>
          <a:ln cap="rnd" cmpd="sng" w="25400">
            <a:solidFill>
              <a:schemeClr val="accent3"/>
            </a:solidFill>
            <a:prstDash val="solid"/>
            <a:miter lim="800000"/>
            <a:headEnd len="sm" w="sm" type="none"/>
            <a:tailEnd len="sm" w="sm" type="none"/>
          </a:ln>
        </p:spPr>
      </p:cxnSp>
      <p:cxnSp>
        <p:nvCxnSpPr>
          <p:cNvPr id="383" name="Google Shape;383;p44"/>
          <p:cNvCxnSpPr/>
          <p:nvPr/>
        </p:nvCxnSpPr>
        <p:spPr>
          <a:xfrm>
            <a:off x="6078838" y="1680233"/>
            <a:ext cx="151800" cy="39900"/>
          </a:xfrm>
          <a:prstGeom prst="straightConnector1">
            <a:avLst/>
          </a:prstGeom>
          <a:noFill/>
          <a:ln cap="rnd" cmpd="sng" w="25400">
            <a:solidFill>
              <a:schemeClr val="accent3"/>
            </a:solidFill>
            <a:prstDash val="solid"/>
            <a:miter lim="800000"/>
            <a:headEnd len="sm" w="sm" type="none"/>
            <a:tailEnd len="sm" w="sm" type="none"/>
          </a:ln>
        </p:spPr>
      </p:cxnSp>
      <p:cxnSp>
        <p:nvCxnSpPr>
          <p:cNvPr id="384" name="Google Shape;384;p44"/>
          <p:cNvCxnSpPr/>
          <p:nvPr/>
        </p:nvCxnSpPr>
        <p:spPr>
          <a:xfrm>
            <a:off x="6230682" y="1442882"/>
            <a:ext cx="233100" cy="167700"/>
          </a:xfrm>
          <a:prstGeom prst="straightConnector1">
            <a:avLst/>
          </a:prstGeom>
          <a:noFill/>
          <a:ln cap="rnd" cmpd="sng" w="25400">
            <a:solidFill>
              <a:schemeClr val="accent3"/>
            </a:solidFill>
            <a:prstDash val="solid"/>
            <a:miter lim="800000"/>
            <a:headEnd len="sm" w="sm" type="none"/>
            <a:tailEnd len="sm" w="sm" type="none"/>
          </a:ln>
        </p:spPr>
      </p:cxnSp>
      <p:cxnSp>
        <p:nvCxnSpPr>
          <p:cNvPr id="385" name="Google Shape;385;p44"/>
          <p:cNvCxnSpPr/>
          <p:nvPr/>
        </p:nvCxnSpPr>
        <p:spPr>
          <a:xfrm flipH="1">
            <a:off x="8811862" y="1574143"/>
            <a:ext cx="194400" cy="36600"/>
          </a:xfrm>
          <a:prstGeom prst="straightConnector1">
            <a:avLst/>
          </a:prstGeom>
          <a:noFill/>
          <a:ln cap="rnd" cmpd="sng" w="25400">
            <a:solidFill>
              <a:schemeClr val="accent3"/>
            </a:solidFill>
            <a:prstDash val="solid"/>
            <a:miter lim="800000"/>
            <a:headEnd len="sm" w="sm" type="none"/>
            <a:tailEnd len="sm" w="sm" type="none"/>
          </a:ln>
        </p:spPr>
      </p:cxnSp>
      <p:sp>
        <p:nvSpPr>
          <p:cNvPr id="386" name="Google Shape;386;p44"/>
          <p:cNvSpPr txBox="1"/>
          <p:nvPr/>
        </p:nvSpPr>
        <p:spPr>
          <a:xfrm>
            <a:off x="6262665" y="1331899"/>
            <a:ext cx="2517300" cy="369300"/>
          </a:xfrm>
          <a:prstGeom prst="rect">
            <a:avLst/>
          </a:prstGeom>
          <a:noFill/>
          <a:ln>
            <a:noFill/>
          </a:ln>
        </p:spPr>
        <p:txBody>
          <a:bodyPr anchorCtr="0" anchor="ctr" bIns="0" lIns="0" spcFirstLastPara="1" rIns="0" wrap="square" tIns="0">
            <a:spAutoFit/>
          </a:bodyPr>
          <a:lstStyle/>
          <a:p>
            <a:pPr indent="0" lvl="0" marL="0" rtl="0" algn="ctr">
              <a:spcBef>
                <a:spcPts val="0"/>
              </a:spcBef>
              <a:spcAft>
                <a:spcPts val="0"/>
              </a:spcAft>
              <a:buNone/>
            </a:pPr>
            <a:r>
              <a:rPr b="1" lang="fr-FR" sz="2400">
                <a:solidFill>
                  <a:schemeClr val="accent3"/>
                </a:solidFill>
                <a:latin typeface="Nunito"/>
                <a:ea typeface="Nunito"/>
                <a:cs typeface="Nunito"/>
                <a:sym typeface="Nunito"/>
              </a:rPr>
              <a:t>4 millions</a:t>
            </a:r>
            <a:endParaRPr b="1" sz="2400">
              <a:solidFill>
                <a:schemeClr val="accent3"/>
              </a:solidFill>
              <a:latin typeface="Nunito"/>
              <a:ea typeface="Nunito"/>
              <a:cs typeface="Nunito"/>
              <a:sym typeface="Nunito"/>
            </a:endParaRPr>
          </a:p>
        </p:txBody>
      </p:sp>
      <p:sp>
        <p:nvSpPr>
          <p:cNvPr id="387" name="Google Shape;387;p44"/>
          <p:cNvSpPr txBox="1"/>
          <p:nvPr/>
        </p:nvSpPr>
        <p:spPr>
          <a:xfrm>
            <a:off x="1112125" y="1149500"/>
            <a:ext cx="4934700" cy="6681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800"/>
              </a:spcBef>
              <a:spcAft>
                <a:spcPts val="0"/>
              </a:spcAft>
              <a:buNone/>
            </a:pPr>
            <a:r>
              <a:rPr b="1" lang="fr-FR" sz="1600">
                <a:solidFill>
                  <a:srgbClr val="3D68FF"/>
                </a:solidFill>
                <a:latin typeface="Nunito"/>
                <a:ea typeface="Nunito"/>
                <a:cs typeface="Nunito"/>
                <a:sym typeface="Nunito"/>
              </a:rPr>
              <a:t>Avec la Certification Pix, leurs compétences numériques sont (re)connues officiellement.</a:t>
            </a:r>
            <a:endParaRPr b="1" sz="1600">
              <a:solidFill>
                <a:srgbClr val="3D68FF"/>
              </a:solidFill>
              <a:latin typeface="Nunito"/>
              <a:ea typeface="Nunito"/>
              <a:cs typeface="Nunito"/>
              <a:sym typeface="Nunito"/>
            </a:endParaRPr>
          </a:p>
        </p:txBody>
      </p:sp>
      <p:cxnSp>
        <p:nvCxnSpPr>
          <p:cNvPr id="388" name="Google Shape;388;p44"/>
          <p:cNvCxnSpPr>
            <a:endCxn id="389" idx="2"/>
          </p:cNvCxnSpPr>
          <p:nvPr/>
        </p:nvCxnSpPr>
        <p:spPr>
          <a:xfrm flipH="1">
            <a:off x="1548998" y="2023006"/>
            <a:ext cx="2100" cy="2784300"/>
          </a:xfrm>
          <a:prstGeom prst="straightConnector1">
            <a:avLst/>
          </a:prstGeom>
          <a:noFill/>
          <a:ln cap="rnd" cmpd="sng" w="127000">
            <a:solidFill>
              <a:schemeClr val="accent3"/>
            </a:solidFill>
            <a:prstDash val="solid"/>
            <a:miter lim="800000"/>
            <a:headEnd len="sm" w="sm" type="none"/>
            <a:tailEnd len="sm" w="sm" type="none"/>
          </a:ln>
        </p:spPr>
      </p:cxnSp>
      <p:pic>
        <p:nvPicPr>
          <p:cNvPr id="390" name="Google Shape;390;p44"/>
          <p:cNvPicPr preferRelativeResize="0"/>
          <p:nvPr/>
        </p:nvPicPr>
        <p:blipFill rotWithShape="1">
          <a:blip r:embed="rId5">
            <a:alphaModFix/>
          </a:blip>
          <a:srcRect b="0" l="0" r="0" t="0"/>
          <a:stretch/>
        </p:blipFill>
        <p:spPr>
          <a:xfrm>
            <a:off x="1302817" y="2804475"/>
            <a:ext cx="492370" cy="492360"/>
          </a:xfrm>
          <a:prstGeom prst="rect">
            <a:avLst/>
          </a:prstGeom>
          <a:noFill/>
          <a:ln>
            <a:noFill/>
          </a:ln>
        </p:spPr>
      </p:pic>
      <p:sp>
        <p:nvSpPr>
          <p:cNvPr id="391" name="Google Shape;391;p44"/>
          <p:cNvSpPr txBox="1"/>
          <p:nvPr/>
        </p:nvSpPr>
        <p:spPr>
          <a:xfrm>
            <a:off x="1445361" y="2951997"/>
            <a:ext cx="207300" cy="2100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pic>
        <p:nvPicPr>
          <p:cNvPr id="392" name="Google Shape;392;p44"/>
          <p:cNvPicPr preferRelativeResize="0"/>
          <p:nvPr/>
        </p:nvPicPr>
        <p:blipFill rotWithShape="1">
          <a:blip r:embed="rId5">
            <a:alphaModFix/>
          </a:blip>
          <a:srcRect b="0" l="0" r="0" t="0"/>
          <a:stretch/>
        </p:blipFill>
        <p:spPr>
          <a:xfrm>
            <a:off x="1302813" y="3509767"/>
            <a:ext cx="492370" cy="492360"/>
          </a:xfrm>
          <a:prstGeom prst="rect">
            <a:avLst/>
          </a:prstGeom>
          <a:noFill/>
          <a:ln>
            <a:noFill/>
          </a:ln>
        </p:spPr>
      </p:pic>
      <p:sp>
        <p:nvSpPr>
          <p:cNvPr id="393" name="Google Shape;393;p44"/>
          <p:cNvSpPr txBox="1"/>
          <p:nvPr/>
        </p:nvSpPr>
        <p:spPr>
          <a:xfrm>
            <a:off x="1447631" y="3650951"/>
            <a:ext cx="207300" cy="2100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pic>
        <p:nvPicPr>
          <p:cNvPr id="389" name="Google Shape;389;p44"/>
          <p:cNvPicPr preferRelativeResize="0"/>
          <p:nvPr/>
        </p:nvPicPr>
        <p:blipFill rotWithShape="1">
          <a:blip r:embed="rId5">
            <a:alphaModFix/>
          </a:blip>
          <a:srcRect b="0" l="0" r="0" t="0"/>
          <a:stretch/>
        </p:blipFill>
        <p:spPr>
          <a:xfrm>
            <a:off x="1302813" y="4314946"/>
            <a:ext cx="492370" cy="492360"/>
          </a:xfrm>
          <a:prstGeom prst="rect">
            <a:avLst/>
          </a:prstGeom>
          <a:noFill/>
          <a:ln>
            <a:noFill/>
          </a:ln>
        </p:spPr>
      </p:pic>
      <p:sp>
        <p:nvSpPr>
          <p:cNvPr id="394" name="Google Shape;394;p44"/>
          <p:cNvSpPr txBox="1"/>
          <p:nvPr/>
        </p:nvSpPr>
        <p:spPr>
          <a:xfrm>
            <a:off x="1447631" y="4456130"/>
            <a:ext cx="207300" cy="2100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sp>
        <p:nvSpPr>
          <p:cNvPr id="395" name="Google Shape;395;p44"/>
          <p:cNvSpPr txBox="1"/>
          <p:nvPr/>
        </p:nvSpPr>
        <p:spPr>
          <a:xfrm>
            <a:off x="1744000" y="1963438"/>
            <a:ext cx="34866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fr-FR">
                <a:solidFill>
                  <a:schemeClr val="dk2"/>
                </a:solidFill>
                <a:latin typeface="Open Sans"/>
                <a:ea typeface="Open Sans"/>
                <a:cs typeface="Open Sans"/>
                <a:sym typeface="Open Sans"/>
              </a:rPr>
              <a:t>Remontée automatique </a:t>
            </a:r>
            <a:endParaRPr>
              <a:solidFill>
                <a:schemeClr val="dk2"/>
              </a:solidFill>
              <a:latin typeface="Open Sans"/>
              <a:ea typeface="Open Sans"/>
              <a:cs typeface="Open Sans"/>
              <a:sym typeface="Open Sans"/>
            </a:endParaRPr>
          </a:p>
          <a:p>
            <a:pPr indent="0" lvl="0" marL="0" rtl="0" algn="l">
              <a:lnSpc>
                <a:spcPct val="115000"/>
              </a:lnSpc>
              <a:spcBef>
                <a:spcPts val="0"/>
              </a:spcBef>
              <a:spcAft>
                <a:spcPts val="0"/>
              </a:spcAft>
              <a:buNone/>
            </a:pPr>
            <a:r>
              <a:rPr lang="fr-FR">
                <a:solidFill>
                  <a:schemeClr val="dk2"/>
                </a:solidFill>
                <a:latin typeface="Open Sans"/>
                <a:ea typeface="Open Sans"/>
                <a:cs typeface="Open Sans"/>
                <a:sym typeface="Open Sans"/>
              </a:rPr>
              <a:t>dans</a:t>
            </a:r>
            <a:r>
              <a:rPr b="1" lang="fr-FR">
                <a:solidFill>
                  <a:schemeClr val="dk2"/>
                </a:solidFill>
                <a:latin typeface="Open Sans"/>
                <a:ea typeface="Open Sans"/>
                <a:cs typeface="Open Sans"/>
                <a:sym typeface="Open Sans"/>
              </a:rPr>
              <a:t> Parcoursup</a:t>
            </a:r>
            <a:endParaRPr b="1">
              <a:solidFill>
                <a:schemeClr val="dk2"/>
              </a:solidFill>
              <a:latin typeface="Open Sans"/>
              <a:ea typeface="Open Sans"/>
              <a:cs typeface="Open Sans"/>
              <a:sym typeface="Open Sans"/>
            </a:endParaRPr>
          </a:p>
        </p:txBody>
      </p:sp>
      <p:pic>
        <p:nvPicPr>
          <p:cNvPr id="396" name="Google Shape;396;p44"/>
          <p:cNvPicPr preferRelativeResize="0"/>
          <p:nvPr/>
        </p:nvPicPr>
        <p:blipFill rotWithShape="1">
          <a:blip r:embed="rId5">
            <a:alphaModFix/>
          </a:blip>
          <a:srcRect b="0" l="0" r="0" t="0"/>
          <a:stretch/>
        </p:blipFill>
        <p:spPr>
          <a:xfrm>
            <a:off x="1305092" y="2111850"/>
            <a:ext cx="492370" cy="492360"/>
          </a:xfrm>
          <a:prstGeom prst="rect">
            <a:avLst/>
          </a:prstGeom>
          <a:noFill/>
          <a:ln>
            <a:noFill/>
          </a:ln>
        </p:spPr>
      </p:pic>
      <p:sp>
        <p:nvSpPr>
          <p:cNvPr id="397" name="Google Shape;397;p44"/>
          <p:cNvSpPr txBox="1"/>
          <p:nvPr/>
        </p:nvSpPr>
        <p:spPr>
          <a:xfrm>
            <a:off x="1447636" y="2256222"/>
            <a:ext cx="207300" cy="2100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sz="1300">
                <a:solidFill>
                  <a:schemeClr val="accent3"/>
                </a:solidFill>
                <a:latin typeface="Open Sans"/>
                <a:ea typeface="Open Sans"/>
                <a:cs typeface="Open Sans"/>
                <a:sym typeface="Open Sans"/>
              </a:rPr>
              <a:t>✔</a:t>
            </a:r>
            <a:endParaRPr sz="1300">
              <a:solidFill>
                <a:schemeClr val="accent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5"/>
          <p:cNvSpPr/>
          <p:nvPr/>
        </p:nvSpPr>
        <p:spPr>
          <a:xfrm>
            <a:off x="1173300" y="1566475"/>
            <a:ext cx="2310000" cy="601800"/>
          </a:xfrm>
          <a:prstGeom prst="roundRect">
            <a:avLst>
              <a:gd fmla="val 16667" name="adj"/>
            </a:avLst>
          </a:prstGeom>
          <a:gradFill>
            <a:gsLst>
              <a:gs pos="0">
                <a:srgbClr val="8845FF"/>
              </a:gs>
              <a:gs pos="100000">
                <a:srgbClr val="3D68FF"/>
              </a:gs>
            </a:gsLst>
            <a:lin ang="7799903"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403" name="Google Shape;403;p45"/>
          <p:cNvSpPr/>
          <p:nvPr/>
        </p:nvSpPr>
        <p:spPr>
          <a:xfrm>
            <a:off x="3767425" y="1566475"/>
            <a:ext cx="2310000" cy="601800"/>
          </a:xfrm>
          <a:prstGeom prst="roundRect">
            <a:avLst>
              <a:gd fmla="val 16667" name="adj"/>
            </a:avLst>
          </a:prstGeom>
          <a:gradFill>
            <a:gsLst>
              <a:gs pos="0">
                <a:srgbClr val="8845FF"/>
              </a:gs>
              <a:gs pos="100000">
                <a:srgbClr val="3D68FF"/>
              </a:gs>
            </a:gsLst>
            <a:lin ang="7799903"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404" name="Google Shape;404;p45"/>
          <p:cNvSpPr/>
          <p:nvPr/>
        </p:nvSpPr>
        <p:spPr>
          <a:xfrm>
            <a:off x="6361550" y="1566475"/>
            <a:ext cx="2310000" cy="601800"/>
          </a:xfrm>
          <a:prstGeom prst="roundRect">
            <a:avLst>
              <a:gd fmla="val 16667" name="adj"/>
            </a:avLst>
          </a:prstGeom>
          <a:gradFill>
            <a:gsLst>
              <a:gs pos="0">
                <a:srgbClr val="8845FF"/>
              </a:gs>
              <a:gs pos="100000">
                <a:srgbClr val="3D68FF"/>
              </a:gs>
            </a:gsLst>
            <a:lin ang="7799903" scaled="0"/>
          </a:gradFill>
          <a:ln>
            <a:noFill/>
          </a:ln>
          <a:effectLst>
            <a:outerShdw blurRad="57150" rotWithShape="0" algn="tl">
              <a:srgbClr val="A5ADBA">
                <a:alpha val="40000"/>
              </a:srgbClr>
            </a:outerShdw>
          </a:effectLst>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405" name="Google Shape;405;p45"/>
          <p:cNvSpPr txBox="1"/>
          <p:nvPr/>
        </p:nvSpPr>
        <p:spPr>
          <a:xfrm>
            <a:off x="1245075" y="1636250"/>
            <a:ext cx="2119800" cy="4887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2F9FF"/>
              </a:buClr>
              <a:buSzPts val="1400"/>
              <a:buFont typeface="Arial"/>
              <a:buNone/>
            </a:pPr>
            <a:r>
              <a:rPr b="1" lang="fr-FR" sz="1200">
                <a:solidFill>
                  <a:srgbClr val="F2F9FF"/>
                </a:solidFill>
                <a:latin typeface="Open Sans"/>
                <a:ea typeface="Open Sans"/>
                <a:cs typeface="Open Sans"/>
                <a:sym typeface="Open Sans"/>
              </a:rPr>
              <a:t>Parcours de rentrée / 6e</a:t>
            </a:r>
            <a:endParaRPr b="1" i="0" sz="1200" u="none" cap="none" strike="noStrike">
              <a:solidFill>
                <a:srgbClr val="F2F9FF"/>
              </a:solidFill>
              <a:latin typeface="Open Sans"/>
              <a:ea typeface="Open Sans"/>
              <a:cs typeface="Open Sans"/>
              <a:sym typeface="Open Sans"/>
            </a:endParaRPr>
          </a:p>
        </p:txBody>
      </p:sp>
      <p:sp>
        <p:nvSpPr>
          <p:cNvPr id="406" name="Google Shape;406;p45"/>
          <p:cNvSpPr txBox="1"/>
          <p:nvPr/>
        </p:nvSpPr>
        <p:spPr>
          <a:xfrm>
            <a:off x="1298626" y="2413625"/>
            <a:ext cx="2012700" cy="2191500"/>
          </a:xfrm>
          <a:prstGeom prst="rect">
            <a:avLst/>
          </a:prstGeom>
          <a:noFill/>
          <a:ln>
            <a:noFill/>
          </a:ln>
        </p:spPr>
        <p:txBody>
          <a:bodyPr anchorCtr="0" anchor="t" bIns="0" lIns="0" spcFirstLastPara="1" rIns="0" wrap="square" tIns="0">
            <a:noAutofit/>
          </a:bodyPr>
          <a:lstStyle/>
          <a:p>
            <a:pPr indent="-190500" lvl="0" marL="171450" marR="0" rtl="0" algn="l">
              <a:lnSpc>
                <a:spcPct val="100000"/>
              </a:lnSpc>
              <a:spcBef>
                <a:spcPts val="0"/>
              </a:spcBef>
              <a:spcAft>
                <a:spcPts val="0"/>
              </a:spcAft>
              <a:buClr>
                <a:srgbClr val="5E6C84"/>
              </a:buClr>
              <a:buSzPts val="1500"/>
              <a:buChar char="•"/>
            </a:pPr>
            <a:r>
              <a:rPr b="1" lang="fr-FR" sz="1100">
                <a:solidFill>
                  <a:schemeClr val="dk2"/>
                </a:solidFill>
                <a:latin typeface="Open Sans"/>
                <a:ea typeface="Open Sans"/>
                <a:cs typeface="Open Sans"/>
                <a:sym typeface="Open Sans"/>
              </a:rPr>
              <a:t>Des parcours de rentrée incontournables</a:t>
            </a:r>
            <a:r>
              <a:rPr lang="fr-FR" sz="1100">
                <a:solidFill>
                  <a:schemeClr val="dk2"/>
                </a:solidFill>
                <a:latin typeface="Open Sans"/>
                <a:ea typeface="Open Sans"/>
                <a:cs typeface="Open Sans"/>
                <a:sym typeface="Open Sans"/>
              </a:rPr>
              <a:t> pour tous les élèves à réaliser avant la Toussaint</a:t>
            </a:r>
            <a:br>
              <a:rPr lang="fr-FR" sz="1100">
                <a:solidFill>
                  <a:schemeClr val="dk2"/>
                </a:solidFill>
                <a:latin typeface="Open Sans"/>
                <a:ea typeface="Open Sans"/>
                <a:cs typeface="Open Sans"/>
                <a:sym typeface="Open Sans"/>
              </a:rPr>
            </a:br>
            <a:endParaRPr sz="1100">
              <a:solidFill>
                <a:schemeClr val="dk2"/>
              </a:solidFill>
              <a:latin typeface="Open Sans"/>
              <a:ea typeface="Open Sans"/>
              <a:cs typeface="Open Sans"/>
              <a:sym typeface="Open Sans"/>
            </a:endParaRPr>
          </a:p>
          <a:p>
            <a:pPr indent="-177800" lvl="0" marL="171450" marR="0" rtl="0" algn="l">
              <a:lnSpc>
                <a:spcPct val="100000"/>
              </a:lnSpc>
              <a:spcBef>
                <a:spcPts val="0"/>
              </a:spcBef>
              <a:spcAft>
                <a:spcPts val="0"/>
              </a:spcAft>
              <a:buClr>
                <a:schemeClr val="dk2"/>
              </a:buClr>
              <a:buSzPts val="1300"/>
              <a:buChar char="•"/>
            </a:pPr>
            <a:r>
              <a:rPr lang="fr-FR" sz="1100">
                <a:solidFill>
                  <a:schemeClr val="dk2"/>
                </a:solidFill>
                <a:latin typeface="Open Sans"/>
                <a:ea typeface="Open Sans"/>
                <a:cs typeface="Open Sans"/>
                <a:sym typeface="Open Sans"/>
              </a:rPr>
              <a:t>Deux </a:t>
            </a:r>
            <a:r>
              <a:rPr b="1" lang="fr-FR" sz="1100">
                <a:solidFill>
                  <a:schemeClr val="dk2"/>
                </a:solidFill>
                <a:latin typeface="Open Sans"/>
                <a:ea typeface="Open Sans"/>
                <a:cs typeface="Open Sans"/>
                <a:sym typeface="Open Sans"/>
              </a:rPr>
              <a:t>parcours en 6e </a:t>
            </a:r>
            <a:r>
              <a:rPr lang="fr-FR" sz="1100">
                <a:solidFill>
                  <a:schemeClr val="dk2"/>
                </a:solidFill>
                <a:latin typeface="Open Sans"/>
                <a:ea typeface="Open Sans"/>
                <a:cs typeface="Open Sans"/>
                <a:sym typeface="Open Sans"/>
              </a:rPr>
              <a:t>pour pouvoir délivrer l’attestation </a:t>
            </a:r>
            <a:endParaRPr sz="1100">
              <a:solidFill>
                <a:schemeClr val="dk2"/>
              </a:solidFill>
              <a:latin typeface="Open Sans"/>
              <a:ea typeface="Open Sans"/>
              <a:cs typeface="Open Sans"/>
              <a:sym typeface="Open Sans"/>
            </a:endParaRPr>
          </a:p>
          <a:p>
            <a:pPr indent="-95250" lvl="0" marL="171450" marR="0" rtl="0" algn="l">
              <a:lnSpc>
                <a:spcPct val="100000"/>
              </a:lnSpc>
              <a:spcBef>
                <a:spcPts val="0"/>
              </a:spcBef>
              <a:spcAft>
                <a:spcPts val="0"/>
              </a:spcAft>
              <a:buClr>
                <a:srgbClr val="5E6C84"/>
              </a:buClr>
              <a:buSzPts val="1200"/>
              <a:buFont typeface="Arial"/>
              <a:buNone/>
            </a:pPr>
            <a:r>
              <a:t/>
            </a:r>
            <a:endParaRPr b="0" i="0" sz="1100" u="none" cap="none" strike="noStrike">
              <a:solidFill>
                <a:schemeClr val="dk2"/>
              </a:solidFill>
              <a:latin typeface="Open Sans"/>
              <a:ea typeface="Open Sans"/>
              <a:cs typeface="Open Sans"/>
              <a:sym typeface="Open Sans"/>
            </a:endParaRPr>
          </a:p>
          <a:p>
            <a:pPr indent="-190500" lvl="0" marL="171450" marR="0" rtl="0" algn="l">
              <a:lnSpc>
                <a:spcPct val="100000"/>
              </a:lnSpc>
              <a:spcBef>
                <a:spcPts val="0"/>
              </a:spcBef>
              <a:spcAft>
                <a:spcPts val="0"/>
              </a:spcAft>
              <a:buClr>
                <a:srgbClr val="5E6C84"/>
              </a:buClr>
              <a:buSzPts val="1500"/>
              <a:buChar char="•"/>
            </a:pPr>
            <a:r>
              <a:rPr b="1" lang="fr-FR" sz="1100">
                <a:solidFill>
                  <a:schemeClr val="dk2"/>
                </a:solidFill>
                <a:latin typeface="Open Sans"/>
                <a:ea typeface="Open Sans"/>
                <a:cs typeface="Open Sans"/>
                <a:sym typeface="Open Sans"/>
              </a:rPr>
              <a:t>Analysez les résultats</a:t>
            </a:r>
            <a:r>
              <a:rPr lang="fr-FR" sz="1100">
                <a:solidFill>
                  <a:schemeClr val="dk2"/>
                </a:solidFill>
                <a:latin typeface="Open Sans"/>
                <a:ea typeface="Open Sans"/>
                <a:cs typeface="Open Sans"/>
                <a:sym typeface="Open Sans"/>
              </a:rPr>
              <a:t> pour proposer un accompagnement (onglets résultats et analyse)</a:t>
            </a:r>
            <a:endParaRPr sz="1500"/>
          </a:p>
          <a:p>
            <a:pPr indent="-95250" lvl="0" marL="171450" marR="0" rtl="0" algn="l">
              <a:lnSpc>
                <a:spcPct val="100000"/>
              </a:lnSpc>
              <a:spcBef>
                <a:spcPts val="0"/>
              </a:spcBef>
              <a:spcAft>
                <a:spcPts val="0"/>
              </a:spcAft>
              <a:buClr>
                <a:srgbClr val="5E6C84"/>
              </a:buClr>
              <a:buSzPts val="1200"/>
              <a:buFont typeface="Arial"/>
              <a:buNone/>
            </a:pPr>
            <a:r>
              <a:t/>
            </a:r>
            <a:endParaRPr b="0" i="0" sz="1000" u="none" cap="none" strike="noStrike">
              <a:solidFill>
                <a:schemeClr val="dk2"/>
              </a:solidFill>
              <a:latin typeface="Open Sans"/>
              <a:ea typeface="Open Sans"/>
              <a:cs typeface="Open Sans"/>
              <a:sym typeface="Open Sans"/>
            </a:endParaRPr>
          </a:p>
          <a:p>
            <a:pPr indent="0" lvl="0" marL="457200" marR="0" rtl="0" algn="l">
              <a:lnSpc>
                <a:spcPct val="100000"/>
              </a:lnSpc>
              <a:spcBef>
                <a:spcPts val="0"/>
              </a:spcBef>
              <a:spcAft>
                <a:spcPts val="0"/>
              </a:spcAft>
              <a:buNone/>
            </a:pPr>
            <a:r>
              <a:t/>
            </a:r>
            <a:endParaRPr b="0" i="0" sz="1000" u="none" cap="none" strike="noStrike">
              <a:solidFill>
                <a:schemeClr val="dk2"/>
              </a:solidFill>
              <a:latin typeface="Open Sans"/>
              <a:ea typeface="Open Sans"/>
              <a:cs typeface="Open Sans"/>
              <a:sym typeface="Open Sans"/>
            </a:endParaRPr>
          </a:p>
        </p:txBody>
      </p:sp>
      <p:sp>
        <p:nvSpPr>
          <p:cNvPr id="407" name="Google Shape;407;p45"/>
          <p:cNvSpPr txBox="1"/>
          <p:nvPr/>
        </p:nvSpPr>
        <p:spPr>
          <a:xfrm>
            <a:off x="4014325" y="1636250"/>
            <a:ext cx="1945200" cy="4887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2F9FF"/>
              </a:buClr>
              <a:buSzPts val="1400"/>
              <a:buFont typeface="Arial"/>
              <a:buNone/>
            </a:pPr>
            <a:r>
              <a:rPr b="1" lang="fr-FR" sz="1200">
                <a:solidFill>
                  <a:srgbClr val="F2F9FF"/>
                </a:solidFill>
                <a:latin typeface="Open Sans"/>
                <a:ea typeface="Open Sans"/>
                <a:cs typeface="Open Sans"/>
                <a:sym typeface="Open Sans"/>
              </a:rPr>
              <a:t>Parcours disciplinaires ou thématiques</a:t>
            </a:r>
            <a:endParaRPr b="1" i="0" sz="1200" u="none" cap="none" strike="noStrike">
              <a:solidFill>
                <a:srgbClr val="F2F9FF"/>
              </a:solidFill>
              <a:latin typeface="Open Sans"/>
              <a:ea typeface="Open Sans"/>
              <a:cs typeface="Open Sans"/>
              <a:sym typeface="Open Sans"/>
            </a:endParaRPr>
          </a:p>
        </p:txBody>
      </p:sp>
      <p:sp>
        <p:nvSpPr>
          <p:cNvPr id="408" name="Google Shape;408;p45"/>
          <p:cNvSpPr txBox="1"/>
          <p:nvPr/>
        </p:nvSpPr>
        <p:spPr>
          <a:xfrm>
            <a:off x="3839725" y="2355025"/>
            <a:ext cx="2214300" cy="2191500"/>
          </a:xfrm>
          <a:prstGeom prst="rect">
            <a:avLst/>
          </a:prstGeom>
          <a:noFill/>
          <a:ln>
            <a:noFill/>
          </a:ln>
        </p:spPr>
        <p:txBody>
          <a:bodyPr anchorCtr="0" anchor="t" bIns="0" lIns="0" spcFirstLastPara="1" rIns="0" wrap="square" tIns="0">
            <a:noAutofit/>
          </a:bodyPr>
          <a:lstStyle/>
          <a:p>
            <a:pPr indent="-172549" lvl="0" marL="179999" rtl="0" algn="l">
              <a:lnSpc>
                <a:spcPct val="115000"/>
              </a:lnSpc>
              <a:spcBef>
                <a:spcPts val="1000"/>
              </a:spcBef>
              <a:spcAft>
                <a:spcPts val="0"/>
              </a:spcAft>
              <a:buClr>
                <a:srgbClr val="5E6C84"/>
              </a:buClr>
              <a:buSzPts val="1300"/>
              <a:buChar char="•"/>
            </a:pPr>
            <a:r>
              <a:rPr b="1" lang="fr-FR" sz="1100">
                <a:solidFill>
                  <a:srgbClr val="344563"/>
                </a:solidFill>
                <a:latin typeface="Open Sans"/>
                <a:ea typeface="Open Sans"/>
                <a:cs typeface="Open Sans"/>
                <a:sym typeface="Open Sans"/>
              </a:rPr>
              <a:t>Proposez des défis</a:t>
            </a:r>
            <a:r>
              <a:rPr b="1" lang="fr-FR" sz="1100">
                <a:solidFill>
                  <a:srgbClr val="344563"/>
                </a:solidFill>
                <a:latin typeface="Open Sans"/>
                <a:ea typeface="Open Sans"/>
                <a:cs typeface="Open Sans"/>
                <a:sym typeface="Open Sans"/>
              </a:rPr>
              <a:t> </a:t>
            </a:r>
            <a:r>
              <a:rPr b="1" lang="fr-FR" sz="1100">
                <a:solidFill>
                  <a:srgbClr val="344563"/>
                </a:solidFill>
                <a:latin typeface="Open Sans"/>
                <a:ea typeface="Open Sans"/>
                <a:cs typeface="Open Sans"/>
                <a:sym typeface="Open Sans"/>
              </a:rPr>
              <a:t>ciblés</a:t>
            </a:r>
            <a:r>
              <a:rPr lang="fr-FR" sz="1100">
                <a:solidFill>
                  <a:srgbClr val="344563"/>
                </a:solidFill>
                <a:latin typeface="Open Sans"/>
                <a:ea typeface="Open Sans"/>
                <a:cs typeface="Open Sans"/>
                <a:sym typeface="Open Sans"/>
              </a:rPr>
              <a:t>  pour travailler des compétences</a:t>
            </a:r>
            <a:br>
              <a:rPr lang="fr-FR" sz="1100">
                <a:solidFill>
                  <a:srgbClr val="344563"/>
                </a:solidFill>
                <a:latin typeface="Open Sans"/>
                <a:ea typeface="Open Sans"/>
                <a:cs typeface="Open Sans"/>
                <a:sym typeface="Open Sans"/>
              </a:rPr>
            </a:br>
            <a:r>
              <a:rPr lang="fr-FR" sz="1100">
                <a:solidFill>
                  <a:srgbClr val="344563"/>
                </a:solidFill>
                <a:latin typeface="Open Sans"/>
                <a:ea typeface="Open Sans"/>
                <a:cs typeface="Open Sans"/>
                <a:sym typeface="Open Sans"/>
              </a:rPr>
              <a:t>transversales</a:t>
            </a:r>
            <a:r>
              <a:rPr lang="fr-FR" sz="1100">
                <a:solidFill>
                  <a:srgbClr val="344563"/>
                </a:solidFill>
                <a:latin typeface="Open Sans"/>
                <a:ea typeface="Open Sans"/>
                <a:cs typeface="Open Sans"/>
                <a:sym typeface="Open Sans"/>
              </a:rPr>
              <a:t> inscrites dans les programmes officiels</a:t>
            </a:r>
            <a:endParaRPr/>
          </a:p>
          <a:p>
            <a:pPr indent="-89999" lvl="0" marL="179999" marR="0" rtl="0" algn="l">
              <a:lnSpc>
                <a:spcPct val="100000"/>
              </a:lnSpc>
              <a:spcBef>
                <a:spcPts val="0"/>
              </a:spcBef>
              <a:spcAft>
                <a:spcPts val="0"/>
              </a:spcAft>
              <a:buClr>
                <a:srgbClr val="5E6C84"/>
              </a:buClr>
              <a:buSzPts val="1200"/>
              <a:buFont typeface="Arial"/>
              <a:buNone/>
            </a:pPr>
            <a:r>
              <a:t/>
            </a:r>
            <a:endParaRPr b="0" i="0" sz="300" u="none" cap="none" strike="noStrike">
              <a:solidFill>
                <a:schemeClr val="dk2"/>
              </a:solidFill>
              <a:latin typeface="Open Sans"/>
              <a:ea typeface="Open Sans"/>
              <a:cs typeface="Open Sans"/>
              <a:sym typeface="Open Sans"/>
            </a:endParaRPr>
          </a:p>
          <a:p>
            <a:pPr indent="-172549" lvl="0" marL="179999" rtl="0" algn="l">
              <a:lnSpc>
                <a:spcPct val="130000"/>
              </a:lnSpc>
              <a:spcBef>
                <a:spcPts val="1000"/>
              </a:spcBef>
              <a:spcAft>
                <a:spcPts val="0"/>
              </a:spcAft>
              <a:buClr>
                <a:srgbClr val="344563"/>
              </a:buClr>
              <a:buSzPts val="1300"/>
              <a:buChar char="•"/>
            </a:pPr>
            <a:r>
              <a:rPr b="1" lang="fr-FR" sz="1100">
                <a:solidFill>
                  <a:srgbClr val="344563"/>
                </a:solidFill>
                <a:latin typeface="Open Sans"/>
                <a:ea typeface="Open Sans"/>
                <a:cs typeface="Open Sans"/>
                <a:sym typeface="Open Sans"/>
              </a:rPr>
              <a:t>Sensibilisez à des thématiques nouvelles </a:t>
            </a:r>
            <a:r>
              <a:rPr lang="fr-FR" sz="1100">
                <a:solidFill>
                  <a:srgbClr val="344563"/>
                </a:solidFill>
                <a:latin typeface="Open Sans"/>
                <a:ea typeface="Open Sans"/>
                <a:cs typeface="Open Sans"/>
                <a:sym typeface="Open Sans"/>
              </a:rPr>
              <a:t>(prévention contre le</a:t>
            </a:r>
            <a:br>
              <a:rPr lang="fr-FR" sz="1100">
                <a:solidFill>
                  <a:srgbClr val="344563"/>
                </a:solidFill>
                <a:latin typeface="Open Sans"/>
                <a:ea typeface="Open Sans"/>
                <a:cs typeface="Open Sans"/>
                <a:sym typeface="Open Sans"/>
              </a:rPr>
            </a:br>
            <a:r>
              <a:rPr lang="fr-FR" sz="1100">
                <a:solidFill>
                  <a:srgbClr val="344563"/>
                </a:solidFill>
                <a:latin typeface="Open Sans"/>
                <a:ea typeface="Open Sans"/>
                <a:cs typeface="Open Sans"/>
                <a:sym typeface="Open Sans"/>
              </a:rPr>
              <a:t>cyberharcèlement, IA …)</a:t>
            </a:r>
            <a:endParaRPr sz="1100">
              <a:solidFill>
                <a:srgbClr val="344563"/>
              </a:solidFill>
              <a:latin typeface="Open Sans"/>
              <a:ea typeface="Open Sans"/>
              <a:cs typeface="Open Sans"/>
              <a:sym typeface="Open Sans"/>
            </a:endParaRPr>
          </a:p>
          <a:p>
            <a:pPr indent="0" lvl="0" marL="457200" marR="0" rtl="0" algn="l">
              <a:lnSpc>
                <a:spcPct val="100000"/>
              </a:lnSpc>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409" name="Google Shape;409;p45"/>
          <p:cNvSpPr txBox="1"/>
          <p:nvPr/>
        </p:nvSpPr>
        <p:spPr>
          <a:xfrm>
            <a:off x="6608841" y="1636260"/>
            <a:ext cx="1817100" cy="4887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2F9FF"/>
              </a:buClr>
              <a:buSzPts val="1400"/>
              <a:buFont typeface="Arial"/>
              <a:buNone/>
            </a:pPr>
            <a:r>
              <a:rPr b="1" lang="fr-FR" sz="1200">
                <a:solidFill>
                  <a:srgbClr val="F2F9FF"/>
                </a:solidFill>
                <a:latin typeface="Open Sans"/>
                <a:ea typeface="Open Sans"/>
                <a:cs typeface="Open Sans"/>
                <a:sym typeface="Open Sans"/>
              </a:rPr>
              <a:t>Certification</a:t>
            </a:r>
            <a:endParaRPr b="1" i="0" sz="1200" u="none" cap="none" strike="noStrike">
              <a:solidFill>
                <a:srgbClr val="F2F9FF"/>
              </a:solidFill>
              <a:latin typeface="Open Sans"/>
              <a:ea typeface="Open Sans"/>
              <a:cs typeface="Open Sans"/>
              <a:sym typeface="Open Sans"/>
            </a:endParaRPr>
          </a:p>
        </p:txBody>
      </p:sp>
      <p:sp>
        <p:nvSpPr>
          <p:cNvPr id="410" name="Google Shape;410;p45"/>
          <p:cNvSpPr txBox="1"/>
          <p:nvPr/>
        </p:nvSpPr>
        <p:spPr>
          <a:xfrm>
            <a:off x="6413250" y="2355025"/>
            <a:ext cx="2214300" cy="2191500"/>
          </a:xfrm>
          <a:prstGeom prst="rect">
            <a:avLst/>
          </a:prstGeom>
          <a:noFill/>
          <a:ln>
            <a:noFill/>
          </a:ln>
        </p:spPr>
        <p:txBody>
          <a:bodyPr anchorCtr="0" anchor="t" bIns="0" lIns="0" spcFirstLastPara="1" rIns="0" wrap="square" tIns="0">
            <a:noAutofit/>
          </a:bodyPr>
          <a:lstStyle/>
          <a:p>
            <a:pPr indent="-262549" lvl="0" marL="269999" rtl="0" algn="l">
              <a:lnSpc>
                <a:spcPct val="115000"/>
              </a:lnSpc>
              <a:spcBef>
                <a:spcPts val="1000"/>
              </a:spcBef>
              <a:spcAft>
                <a:spcPts val="0"/>
              </a:spcAft>
              <a:buClr>
                <a:srgbClr val="344563"/>
              </a:buClr>
              <a:buSzPts val="1300"/>
              <a:buChar char="•"/>
            </a:pPr>
            <a:r>
              <a:rPr b="1" lang="fr-FR" sz="1100">
                <a:solidFill>
                  <a:srgbClr val="344563"/>
                </a:solidFill>
                <a:latin typeface="Open Sans"/>
                <a:ea typeface="Open Sans"/>
                <a:cs typeface="Open Sans"/>
                <a:sym typeface="Open Sans"/>
              </a:rPr>
              <a:t>Valorisez les </a:t>
            </a:r>
            <a:br>
              <a:rPr b="1" lang="fr-FR" sz="1100">
                <a:solidFill>
                  <a:srgbClr val="344563"/>
                </a:solidFill>
                <a:latin typeface="Open Sans"/>
                <a:ea typeface="Open Sans"/>
                <a:cs typeface="Open Sans"/>
                <a:sym typeface="Open Sans"/>
              </a:rPr>
            </a:br>
            <a:r>
              <a:rPr b="1" lang="fr-FR" sz="1100">
                <a:solidFill>
                  <a:srgbClr val="344563"/>
                </a:solidFill>
                <a:latin typeface="Open Sans"/>
                <a:ea typeface="Open Sans"/>
                <a:cs typeface="Open Sans"/>
                <a:sym typeface="Open Sans"/>
              </a:rPr>
              <a:t>compétences </a:t>
            </a:r>
            <a:br>
              <a:rPr b="1" lang="fr-FR" sz="1100">
                <a:solidFill>
                  <a:srgbClr val="344563"/>
                </a:solidFill>
                <a:latin typeface="Open Sans"/>
                <a:ea typeface="Open Sans"/>
                <a:cs typeface="Open Sans"/>
                <a:sym typeface="Open Sans"/>
              </a:rPr>
            </a:br>
            <a:r>
              <a:rPr lang="fr-FR" sz="1100">
                <a:solidFill>
                  <a:srgbClr val="344563"/>
                </a:solidFill>
                <a:latin typeface="Open Sans"/>
                <a:ea typeface="Open Sans"/>
                <a:cs typeface="Open Sans"/>
                <a:sym typeface="Open Sans"/>
              </a:rPr>
              <a:t>de vos élèves en faisant reconnaître leur niveau, via la passation de la certification dans leur établissement.</a:t>
            </a:r>
            <a:endParaRPr sz="1100">
              <a:solidFill>
                <a:schemeClr val="dk1"/>
              </a:solidFill>
            </a:endParaRPr>
          </a:p>
          <a:p>
            <a:pPr indent="-179999" lvl="0" marL="269999" marR="0" rtl="0" algn="l">
              <a:lnSpc>
                <a:spcPct val="100000"/>
              </a:lnSpc>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411" name="Google Shape;411;p45"/>
          <p:cNvSpPr txBox="1"/>
          <p:nvPr>
            <p:ph type="title"/>
          </p:nvPr>
        </p:nvSpPr>
        <p:spPr>
          <a:xfrm>
            <a:off x="1893800" y="216950"/>
            <a:ext cx="6220800" cy="3078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fr-FR">
                <a:solidFill>
                  <a:schemeClr val="accent3"/>
                </a:solidFill>
              </a:rPr>
              <a:t>Différentes étapes au cours </a:t>
            </a:r>
            <a:r>
              <a:rPr lang="fr-FR">
                <a:solidFill>
                  <a:schemeClr val="accent3"/>
                </a:solidFill>
              </a:rPr>
              <a:t>de</a:t>
            </a:r>
            <a:r>
              <a:rPr lang="fr-FR">
                <a:solidFill>
                  <a:schemeClr val="accent3"/>
                </a:solidFill>
              </a:rPr>
              <a:t> l’année scolaire</a:t>
            </a:r>
            <a:endParaRPr>
              <a:solidFill>
                <a:schemeClr val="accent3"/>
              </a:solidFill>
            </a:endParaRPr>
          </a:p>
        </p:txBody>
      </p:sp>
      <p:sp>
        <p:nvSpPr>
          <p:cNvPr id="412" name="Google Shape;412;p45"/>
          <p:cNvSpPr txBox="1"/>
          <p:nvPr/>
        </p:nvSpPr>
        <p:spPr>
          <a:xfrm>
            <a:off x="1140000" y="848175"/>
            <a:ext cx="7926300" cy="601800"/>
          </a:xfrm>
          <a:prstGeom prst="rect">
            <a:avLst/>
          </a:prstGeom>
          <a:noFill/>
          <a:ln>
            <a:noFill/>
          </a:ln>
        </p:spPr>
        <p:txBody>
          <a:bodyPr anchorCtr="0" anchor="t" bIns="68575" lIns="68575" spcFirstLastPara="1" rIns="68575" wrap="square" tIns="68575">
            <a:spAutoFit/>
          </a:bodyPr>
          <a:lstStyle/>
          <a:p>
            <a:pPr indent="0" lvl="0" marL="0" marR="0" rtl="0" algn="l">
              <a:lnSpc>
                <a:spcPct val="115000"/>
              </a:lnSpc>
              <a:spcBef>
                <a:spcPts val="1000"/>
              </a:spcBef>
              <a:spcAft>
                <a:spcPts val="0"/>
              </a:spcAft>
              <a:buNone/>
            </a:pPr>
            <a:r>
              <a:rPr lang="fr-FR">
                <a:solidFill>
                  <a:srgbClr val="344563"/>
                </a:solidFill>
                <a:latin typeface="Open Sans"/>
                <a:ea typeface="Open Sans"/>
                <a:cs typeface="Open Sans"/>
                <a:sym typeface="Open Sans"/>
              </a:rPr>
              <a:t>Avec plusieurs </a:t>
            </a:r>
            <a:r>
              <a:rPr b="1" lang="fr-FR">
                <a:solidFill>
                  <a:srgbClr val="344563"/>
                </a:solidFill>
                <a:latin typeface="Open Sans"/>
                <a:ea typeface="Open Sans"/>
                <a:cs typeface="Open Sans"/>
                <a:sym typeface="Open Sans"/>
              </a:rPr>
              <a:t>parcours proposés,</a:t>
            </a:r>
            <a:r>
              <a:rPr lang="fr-FR">
                <a:solidFill>
                  <a:srgbClr val="344563"/>
                </a:solidFill>
                <a:latin typeface="Open Sans"/>
                <a:ea typeface="Open Sans"/>
                <a:cs typeface="Open Sans"/>
                <a:sym typeface="Open Sans"/>
              </a:rPr>
              <a:t> vous </a:t>
            </a:r>
            <a:r>
              <a:rPr b="1" lang="fr-FR">
                <a:solidFill>
                  <a:srgbClr val="344563"/>
                </a:solidFill>
                <a:latin typeface="Open Sans"/>
                <a:ea typeface="Open Sans"/>
                <a:cs typeface="Open Sans"/>
                <a:sym typeface="Open Sans"/>
              </a:rPr>
              <a:t>développez</a:t>
            </a:r>
            <a:r>
              <a:rPr lang="fr-FR">
                <a:solidFill>
                  <a:srgbClr val="344563"/>
                </a:solidFill>
                <a:latin typeface="Open Sans"/>
                <a:ea typeface="Open Sans"/>
                <a:cs typeface="Open Sans"/>
                <a:sym typeface="Open Sans"/>
              </a:rPr>
              <a:t> progressivement les compétences de vos élèves, à travers vos enseignements, et sur Pix, </a:t>
            </a:r>
            <a:r>
              <a:rPr b="1" lang="fr-FR">
                <a:solidFill>
                  <a:srgbClr val="344563"/>
                </a:solidFill>
                <a:latin typeface="Open Sans"/>
                <a:ea typeface="Open Sans"/>
                <a:cs typeface="Open Sans"/>
                <a:sym typeface="Open Sans"/>
              </a:rPr>
              <a:t>jusqu’à la certification</a:t>
            </a:r>
            <a:endParaRPr b="1" sz="1300">
              <a:solidFill>
                <a:srgbClr val="344563"/>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46"/>
          <p:cNvSpPr txBox="1"/>
          <p:nvPr/>
        </p:nvSpPr>
        <p:spPr>
          <a:xfrm>
            <a:off x="1349125" y="1104700"/>
            <a:ext cx="5214900" cy="3540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0"/>
              </a:spcBef>
              <a:spcAft>
                <a:spcPts val="800"/>
              </a:spcAft>
              <a:buNone/>
            </a:pPr>
            <a:r>
              <a:t/>
            </a:r>
            <a:endParaRPr b="1">
              <a:solidFill>
                <a:srgbClr val="344563"/>
              </a:solidFill>
              <a:latin typeface="Open Sans"/>
              <a:ea typeface="Open Sans"/>
              <a:cs typeface="Open Sans"/>
              <a:sym typeface="Open Sans"/>
            </a:endParaRPr>
          </a:p>
        </p:txBody>
      </p:sp>
      <p:sp>
        <p:nvSpPr>
          <p:cNvPr id="418" name="Google Shape;418;p46"/>
          <p:cNvSpPr txBox="1"/>
          <p:nvPr/>
        </p:nvSpPr>
        <p:spPr>
          <a:xfrm>
            <a:off x="1766563" y="1174600"/>
            <a:ext cx="3601500" cy="36357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0"/>
              </a:spcBef>
              <a:spcAft>
                <a:spcPts val="0"/>
              </a:spcAft>
              <a:buNone/>
            </a:pPr>
            <a:r>
              <a:rPr b="1" lang="fr-FR">
                <a:solidFill>
                  <a:schemeClr val="accent1"/>
                </a:solidFill>
                <a:latin typeface="Open Sans"/>
                <a:ea typeface="Open Sans"/>
                <a:cs typeface="Open Sans"/>
                <a:sym typeface="Open Sans"/>
              </a:rPr>
              <a:t>Configurez</a:t>
            </a:r>
            <a:r>
              <a:rPr b="1" lang="fr-FR">
                <a:solidFill>
                  <a:schemeClr val="accent1"/>
                </a:solidFill>
                <a:latin typeface="Open Sans"/>
                <a:ea typeface="Open Sans"/>
                <a:cs typeface="Open Sans"/>
                <a:sym typeface="Open Sans"/>
              </a:rPr>
              <a:t> et </a:t>
            </a:r>
            <a:r>
              <a:rPr b="1" lang="fr-FR">
                <a:solidFill>
                  <a:schemeClr val="accent1"/>
                </a:solidFill>
                <a:latin typeface="Open Sans"/>
                <a:ea typeface="Open Sans"/>
                <a:cs typeface="Open Sans"/>
                <a:sym typeface="Open Sans"/>
              </a:rPr>
              <a:t>diffusez facilement</a:t>
            </a:r>
            <a:r>
              <a:rPr lang="fr-FR">
                <a:solidFill>
                  <a:schemeClr val="accent1"/>
                </a:solidFill>
                <a:latin typeface="Open Sans"/>
                <a:ea typeface="Open Sans"/>
                <a:cs typeface="Open Sans"/>
                <a:sym typeface="Open Sans"/>
              </a:rPr>
              <a:t> </a:t>
            </a:r>
            <a:br>
              <a:rPr lang="fr-FR">
                <a:solidFill>
                  <a:srgbClr val="344563"/>
                </a:solidFill>
                <a:latin typeface="Open Sans"/>
                <a:ea typeface="Open Sans"/>
                <a:cs typeface="Open Sans"/>
                <a:sym typeface="Open Sans"/>
              </a:rPr>
            </a:br>
            <a:r>
              <a:rPr lang="fr-FR">
                <a:solidFill>
                  <a:srgbClr val="344563"/>
                </a:solidFill>
                <a:latin typeface="Open Sans"/>
                <a:ea typeface="Open Sans"/>
                <a:cs typeface="Open Sans"/>
                <a:sym typeface="Open Sans"/>
              </a:rPr>
              <a:t>les parcours de rentrée avec Pix Orga</a:t>
            </a:r>
            <a:endParaRPr>
              <a:solidFill>
                <a:srgbClr val="344563"/>
              </a:solidFill>
              <a:latin typeface="Open Sans"/>
              <a:ea typeface="Open Sans"/>
              <a:cs typeface="Open Sans"/>
              <a:sym typeface="Open Sans"/>
            </a:endParaRPr>
          </a:p>
          <a:p>
            <a:pPr indent="0" lvl="0" marL="0" rtl="0" algn="l">
              <a:lnSpc>
                <a:spcPct val="115000"/>
              </a:lnSpc>
              <a:spcBef>
                <a:spcPts val="800"/>
              </a:spcBef>
              <a:spcAft>
                <a:spcPts val="0"/>
              </a:spcAft>
              <a:buNone/>
            </a:pPr>
            <a:r>
              <a:rPr b="1" lang="fr-FR">
                <a:solidFill>
                  <a:schemeClr val="accent1"/>
                </a:solidFill>
                <a:latin typeface="Open Sans"/>
                <a:ea typeface="Open Sans"/>
                <a:cs typeface="Open Sans"/>
                <a:sym typeface="Open Sans"/>
              </a:rPr>
              <a:t>Les apprenants peuvent terminer les parcours à la maison </a:t>
            </a:r>
            <a:br>
              <a:rPr lang="fr-FR">
                <a:solidFill>
                  <a:srgbClr val="344563"/>
                </a:solidFill>
                <a:latin typeface="Open Sans"/>
                <a:ea typeface="Open Sans"/>
                <a:cs typeface="Open Sans"/>
                <a:sym typeface="Open Sans"/>
              </a:rPr>
            </a:br>
            <a:br>
              <a:rPr lang="fr-FR">
                <a:solidFill>
                  <a:srgbClr val="344563"/>
                </a:solidFill>
                <a:latin typeface="Open Sans"/>
                <a:ea typeface="Open Sans"/>
                <a:cs typeface="Open Sans"/>
                <a:sym typeface="Open Sans"/>
              </a:rPr>
            </a:br>
            <a:r>
              <a:rPr lang="fr-FR">
                <a:solidFill>
                  <a:srgbClr val="344563"/>
                </a:solidFill>
                <a:latin typeface="Open Sans"/>
                <a:ea typeface="Open Sans"/>
                <a:cs typeface="Open Sans"/>
                <a:sym typeface="Open Sans"/>
              </a:rPr>
              <a:t>Des parcours dont le nombre de sujets et </a:t>
            </a:r>
            <a:r>
              <a:rPr b="1" lang="fr-FR">
                <a:solidFill>
                  <a:schemeClr val="accent1"/>
                </a:solidFill>
                <a:latin typeface="Open Sans"/>
                <a:ea typeface="Open Sans"/>
                <a:cs typeface="Open Sans"/>
                <a:sym typeface="Open Sans"/>
              </a:rPr>
              <a:t>le niveau </a:t>
            </a:r>
            <a:r>
              <a:rPr b="1" lang="fr-FR">
                <a:solidFill>
                  <a:schemeClr val="accent1"/>
                </a:solidFill>
                <a:latin typeface="Open Sans"/>
                <a:ea typeface="Open Sans"/>
                <a:cs typeface="Open Sans"/>
                <a:sym typeface="Open Sans"/>
              </a:rPr>
              <a:t>cro</a:t>
            </a:r>
            <a:r>
              <a:rPr b="1" lang="fr-FR">
                <a:solidFill>
                  <a:schemeClr val="accent1"/>
                </a:solidFill>
                <a:latin typeface="Open Sans"/>
                <a:ea typeface="Open Sans"/>
                <a:cs typeface="Open Sans"/>
                <a:sym typeface="Open Sans"/>
              </a:rPr>
              <a:t>issent progressivement</a:t>
            </a:r>
            <a:r>
              <a:rPr lang="fr-FR">
                <a:solidFill>
                  <a:srgbClr val="344563"/>
                </a:solidFill>
                <a:latin typeface="Open Sans"/>
                <a:ea typeface="Open Sans"/>
                <a:cs typeface="Open Sans"/>
                <a:sym typeface="Open Sans"/>
              </a:rPr>
              <a:t> de la 5e à la terminale</a:t>
            </a:r>
            <a:endParaRPr>
              <a:solidFill>
                <a:srgbClr val="344563"/>
              </a:solidFill>
              <a:latin typeface="Open Sans"/>
              <a:ea typeface="Open Sans"/>
              <a:cs typeface="Open Sans"/>
              <a:sym typeface="Open Sans"/>
            </a:endParaRPr>
          </a:p>
          <a:p>
            <a:pPr indent="0" lvl="0" marL="0" rtl="0" algn="l">
              <a:lnSpc>
                <a:spcPct val="115000"/>
              </a:lnSpc>
              <a:spcBef>
                <a:spcPts val="800"/>
              </a:spcBef>
              <a:spcAft>
                <a:spcPts val="0"/>
              </a:spcAft>
              <a:buNone/>
            </a:pPr>
            <a:r>
              <a:rPr b="1" lang="fr-FR">
                <a:solidFill>
                  <a:schemeClr val="accent1"/>
                </a:solidFill>
                <a:latin typeface="Open Sans"/>
                <a:ea typeface="Open Sans"/>
                <a:cs typeface="Open Sans"/>
                <a:sym typeface="Open Sans"/>
              </a:rPr>
              <a:t>Suivez en direct l’avancement </a:t>
            </a:r>
            <a:r>
              <a:rPr lang="fr-FR">
                <a:solidFill>
                  <a:srgbClr val="344563"/>
                </a:solidFill>
                <a:latin typeface="Open Sans"/>
                <a:ea typeface="Open Sans"/>
                <a:cs typeface="Open Sans"/>
                <a:sym typeface="Open Sans"/>
              </a:rPr>
              <a:t>des participants jusqu’à la Toussaint</a:t>
            </a:r>
            <a:endParaRPr>
              <a:solidFill>
                <a:srgbClr val="344563"/>
              </a:solidFill>
              <a:latin typeface="Open Sans"/>
              <a:ea typeface="Open Sans"/>
              <a:cs typeface="Open Sans"/>
              <a:sym typeface="Open Sans"/>
            </a:endParaRPr>
          </a:p>
          <a:p>
            <a:pPr indent="0" lvl="0" marL="0" rtl="0" algn="l">
              <a:lnSpc>
                <a:spcPct val="115000"/>
              </a:lnSpc>
              <a:spcBef>
                <a:spcPts val="800"/>
              </a:spcBef>
              <a:spcAft>
                <a:spcPts val="800"/>
              </a:spcAft>
              <a:buNone/>
            </a:pPr>
            <a:r>
              <a:rPr b="1" lang="fr-FR">
                <a:solidFill>
                  <a:schemeClr val="accent1"/>
                </a:solidFill>
                <a:latin typeface="Open Sans"/>
                <a:ea typeface="Open Sans"/>
                <a:cs typeface="Open Sans"/>
                <a:sym typeface="Open Sans"/>
              </a:rPr>
              <a:t>Analysez les résultats </a:t>
            </a:r>
            <a:r>
              <a:rPr lang="fr-FR">
                <a:solidFill>
                  <a:schemeClr val="dk2"/>
                </a:solidFill>
                <a:latin typeface="Open Sans"/>
                <a:ea typeface="Open Sans"/>
                <a:cs typeface="Open Sans"/>
                <a:sym typeface="Open Sans"/>
              </a:rPr>
              <a:t>collectifs </a:t>
            </a:r>
            <a:br>
              <a:rPr lang="fr-FR">
                <a:solidFill>
                  <a:schemeClr val="dk2"/>
                </a:solidFill>
                <a:latin typeface="Open Sans"/>
                <a:ea typeface="Open Sans"/>
                <a:cs typeface="Open Sans"/>
                <a:sym typeface="Open Sans"/>
              </a:rPr>
            </a:br>
            <a:r>
              <a:rPr lang="fr-FR">
                <a:solidFill>
                  <a:schemeClr val="dk2"/>
                </a:solidFill>
                <a:latin typeface="Open Sans"/>
                <a:ea typeface="Open Sans"/>
                <a:cs typeface="Open Sans"/>
                <a:sym typeface="Open Sans"/>
              </a:rPr>
              <a:t>et individuels</a:t>
            </a:r>
            <a:r>
              <a:rPr lang="fr-FR">
                <a:solidFill>
                  <a:schemeClr val="dk2"/>
                </a:solidFill>
                <a:latin typeface="Open Sans"/>
                <a:ea typeface="Open Sans"/>
                <a:cs typeface="Open Sans"/>
                <a:sym typeface="Open Sans"/>
              </a:rPr>
              <a:t> pour mieux adapter l’accompagnement</a:t>
            </a:r>
            <a:endParaRPr>
              <a:solidFill>
                <a:srgbClr val="344563"/>
              </a:solidFill>
              <a:latin typeface="Open Sans"/>
              <a:ea typeface="Open Sans"/>
              <a:cs typeface="Open Sans"/>
              <a:sym typeface="Open Sans"/>
            </a:endParaRPr>
          </a:p>
        </p:txBody>
      </p:sp>
      <p:pic>
        <p:nvPicPr>
          <p:cNvPr id="419" name="Google Shape;419;p46"/>
          <p:cNvPicPr preferRelativeResize="0"/>
          <p:nvPr/>
        </p:nvPicPr>
        <p:blipFill>
          <a:blip r:embed="rId3">
            <a:alphaModFix/>
          </a:blip>
          <a:stretch>
            <a:fillRect/>
          </a:stretch>
        </p:blipFill>
        <p:spPr>
          <a:xfrm>
            <a:off x="5265137" y="1487613"/>
            <a:ext cx="4064001" cy="3128476"/>
          </a:xfrm>
          <a:prstGeom prst="rect">
            <a:avLst/>
          </a:prstGeom>
          <a:noFill/>
          <a:ln>
            <a:noFill/>
          </a:ln>
        </p:spPr>
      </p:pic>
      <p:sp>
        <p:nvSpPr>
          <p:cNvPr id="420" name="Google Shape;420;p46"/>
          <p:cNvSpPr txBox="1"/>
          <p:nvPr>
            <p:ph type="title"/>
          </p:nvPr>
        </p:nvSpPr>
        <p:spPr>
          <a:xfrm>
            <a:off x="1309850" y="143625"/>
            <a:ext cx="6220800" cy="831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fr-FR" sz="2700">
                <a:solidFill>
                  <a:schemeClr val="accent3"/>
                </a:solidFill>
              </a:rPr>
              <a:t>Les parcours de rentrée, </a:t>
            </a:r>
            <a:br>
              <a:rPr lang="fr-FR" sz="2700">
                <a:solidFill>
                  <a:schemeClr val="accent3"/>
                </a:solidFill>
              </a:rPr>
            </a:br>
            <a:r>
              <a:rPr lang="fr-FR" sz="2700">
                <a:solidFill>
                  <a:schemeClr val="accent3"/>
                </a:solidFill>
              </a:rPr>
              <a:t>incontournables pour tous les élèves</a:t>
            </a:r>
            <a:endParaRPr sz="2700">
              <a:solidFill>
                <a:schemeClr val="accent3"/>
              </a:solidFill>
            </a:endParaRPr>
          </a:p>
        </p:txBody>
      </p:sp>
      <p:cxnSp>
        <p:nvCxnSpPr>
          <p:cNvPr id="421" name="Google Shape;421;p46"/>
          <p:cNvCxnSpPr/>
          <p:nvPr/>
        </p:nvCxnSpPr>
        <p:spPr>
          <a:xfrm flipH="1">
            <a:off x="1495992" y="1174597"/>
            <a:ext cx="5400" cy="3754500"/>
          </a:xfrm>
          <a:prstGeom prst="straightConnector1">
            <a:avLst/>
          </a:prstGeom>
          <a:noFill/>
          <a:ln cap="rnd" cmpd="sng" w="76200">
            <a:solidFill>
              <a:srgbClr val="3C68FF"/>
            </a:solidFill>
            <a:prstDash val="solid"/>
            <a:miter lim="800000"/>
            <a:headEnd len="sm" w="sm" type="none"/>
            <a:tailEnd len="sm" w="sm" type="none"/>
          </a:ln>
        </p:spPr>
      </p:cxnSp>
      <p:pic>
        <p:nvPicPr>
          <p:cNvPr id="422" name="Google Shape;422;p46"/>
          <p:cNvPicPr preferRelativeResize="0"/>
          <p:nvPr/>
        </p:nvPicPr>
        <p:blipFill rotWithShape="1">
          <a:blip r:embed="rId4">
            <a:alphaModFix/>
          </a:blip>
          <a:srcRect b="0" l="0" r="0" t="0"/>
          <a:stretch/>
        </p:blipFill>
        <p:spPr>
          <a:xfrm>
            <a:off x="1236197" y="1174597"/>
            <a:ext cx="530391" cy="530380"/>
          </a:xfrm>
          <a:prstGeom prst="rect">
            <a:avLst/>
          </a:prstGeom>
          <a:noFill/>
          <a:ln>
            <a:noFill/>
          </a:ln>
        </p:spPr>
      </p:pic>
      <p:sp>
        <p:nvSpPr>
          <p:cNvPr id="423" name="Google Shape;423;p46"/>
          <p:cNvSpPr txBox="1"/>
          <p:nvPr/>
        </p:nvSpPr>
        <p:spPr>
          <a:xfrm>
            <a:off x="1389788" y="1326751"/>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24" name="Google Shape;424;p46"/>
          <p:cNvPicPr preferRelativeResize="0"/>
          <p:nvPr/>
        </p:nvPicPr>
        <p:blipFill rotWithShape="1">
          <a:blip r:embed="rId4">
            <a:alphaModFix/>
          </a:blip>
          <a:srcRect b="0" l="0" r="0" t="0"/>
          <a:stretch/>
        </p:blipFill>
        <p:spPr>
          <a:xfrm>
            <a:off x="1236138" y="2419250"/>
            <a:ext cx="530391" cy="530380"/>
          </a:xfrm>
          <a:prstGeom prst="rect">
            <a:avLst/>
          </a:prstGeom>
          <a:noFill/>
          <a:ln>
            <a:noFill/>
          </a:ln>
        </p:spPr>
      </p:pic>
      <p:sp>
        <p:nvSpPr>
          <p:cNvPr id="425" name="Google Shape;425;p46"/>
          <p:cNvSpPr txBox="1"/>
          <p:nvPr/>
        </p:nvSpPr>
        <p:spPr>
          <a:xfrm>
            <a:off x="1389729" y="2571404"/>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26" name="Google Shape;426;p46"/>
          <p:cNvPicPr preferRelativeResize="0"/>
          <p:nvPr/>
        </p:nvPicPr>
        <p:blipFill rotWithShape="1">
          <a:blip r:embed="rId4">
            <a:alphaModFix/>
          </a:blip>
          <a:srcRect b="0" l="0" r="0" t="0"/>
          <a:stretch/>
        </p:blipFill>
        <p:spPr>
          <a:xfrm>
            <a:off x="1236138" y="3317171"/>
            <a:ext cx="530391" cy="530380"/>
          </a:xfrm>
          <a:prstGeom prst="rect">
            <a:avLst/>
          </a:prstGeom>
          <a:noFill/>
          <a:ln>
            <a:noFill/>
          </a:ln>
        </p:spPr>
      </p:pic>
      <p:sp>
        <p:nvSpPr>
          <p:cNvPr id="427" name="Google Shape;427;p46"/>
          <p:cNvSpPr txBox="1"/>
          <p:nvPr/>
        </p:nvSpPr>
        <p:spPr>
          <a:xfrm>
            <a:off x="1389729" y="3469324"/>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28" name="Google Shape;428;p46"/>
          <p:cNvPicPr preferRelativeResize="0"/>
          <p:nvPr/>
        </p:nvPicPr>
        <p:blipFill rotWithShape="1">
          <a:blip r:embed="rId4">
            <a:alphaModFix/>
          </a:blip>
          <a:srcRect b="0" l="0" r="0" t="0"/>
          <a:stretch/>
        </p:blipFill>
        <p:spPr>
          <a:xfrm>
            <a:off x="1236147" y="1796835"/>
            <a:ext cx="530391" cy="530380"/>
          </a:xfrm>
          <a:prstGeom prst="rect">
            <a:avLst/>
          </a:prstGeom>
          <a:noFill/>
          <a:ln>
            <a:noFill/>
          </a:ln>
        </p:spPr>
      </p:pic>
      <p:sp>
        <p:nvSpPr>
          <p:cNvPr id="429" name="Google Shape;429;p46"/>
          <p:cNvSpPr txBox="1"/>
          <p:nvPr/>
        </p:nvSpPr>
        <p:spPr>
          <a:xfrm>
            <a:off x="1389713" y="1948988"/>
            <a:ext cx="222900" cy="225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pic>
        <p:nvPicPr>
          <p:cNvPr id="430" name="Google Shape;430;p46"/>
          <p:cNvPicPr preferRelativeResize="0"/>
          <p:nvPr/>
        </p:nvPicPr>
        <p:blipFill rotWithShape="1">
          <a:blip r:embed="rId4">
            <a:alphaModFix/>
          </a:blip>
          <a:srcRect b="0" l="0" r="0" t="0"/>
          <a:stretch/>
        </p:blipFill>
        <p:spPr>
          <a:xfrm>
            <a:off x="1233500" y="4062858"/>
            <a:ext cx="530391" cy="530380"/>
          </a:xfrm>
          <a:prstGeom prst="rect">
            <a:avLst/>
          </a:prstGeom>
          <a:noFill/>
          <a:ln>
            <a:noFill/>
          </a:ln>
        </p:spPr>
      </p:pic>
      <p:sp>
        <p:nvSpPr>
          <p:cNvPr id="431" name="Google Shape;431;p46"/>
          <p:cNvSpPr txBox="1"/>
          <p:nvPr/>
        </p:nvSpPr>
        <p:spPr>
          <a:xfrm>
            <a:off x="1387254" y="4215099"/>
            <a:ext cx="222900" cy="225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FR">
                <a:solidFill>
                  <a:srgbClr val="3C68FF"/>
                </a:solidFill>
                <a:latin typeface="Open Sans"/>
                <a:ea typeface="Open Sans"/>
                <a:cs typeface="Open Sans"/>
                <a:sym typeface="Open Sans"/>
              </a:rPr>
              <a:t>✔</a:t>
            </a:r>
            <a:endParaRPr>
              <a:solidFill>
                <a:srgbClr val="3C68FF"/>
              </a:solidFill>
            </a:endParaRPr>
          </a:p>
        </p:txBody>
      </p:sp>
      <p:sp>
        <p:nvSpPr>
          <p:cNvPr id="432" name="Google Shape;432;p46"/>
          <p:cNvSpPr/>
          <p:nvPr/>
        </p:nvSpPr>
        <p:spPr>
          <a:xfrm>
            <a:off x="6780150" y="168000"/>
            <a:ext cx="2295000" cy="316200"/>
          </a:xfrm>
          <a:prstGeom prst="roundRect">
            <a:avLst>
              <a:gd fmla="val 50000" name="adj"/>
            </a:avLst>
          </a:prstGeom>
          <a:solidFill>
            <a:srgbClr val="3D68FF"/>
          </a:solidFill>
          <a:ln>
            <a:noFill/>
          </a:ln>
        </p:spPr>
        <p:txBody>
          <a:bodyPr anchorCtr="0" anchor="ctr" bIns="68575" lIns="68575" spcFirstLastPara="1" rIns="68575" wrap="square" tIns="68575">
            <a:noAutofit/>
          </a:bodyPr>
          <a:lstStyle/>
          <a:p>
            <a:pPr indent="0" lvl="0" marL="0" rtl="0" algn="ctr">
              <a:lnSpc>
                <a:spcPct val="100000"/>
              </a:lnSpc>
              <a:spcBef>
                <a:spcPts val="0"/>
              </a:spcBef>
              <a:spcAft>
                <a:spcPts val="0"/>
              </a:spcAft>
              <a:buNone/>
            </a:pPr>
            <a:r>
              <a:rPr b="1" lang="fr-FR" sz="1200">
                <a:solidFill>
                  <a:srgbClr val="FFFFFF"/>
                </a:solidFill>
                <a:latin typeface="Open Sans"/>
                <a:ea typeface="Open Sans"/>
                <a:cs typeface="Open Sans"/>
                <a:sym typeface="Open Sans"/>
              </a:rPr>
              <a:t>PARCOURS DE RENTRÉE</a:t>
            </a:r>
            <a:endParaRPr b="1" sz="1200">
              <a:solidFill>
                <a:srgbClr val="FFFFFF"/>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ix">
  <a:themeElements>
    <a:clrScheme name="Personnalisé 3">
      <a:dk1>
        <a:srgbClr val="000000"/>
      </a:dk1>
      <a:lt1>
        <a:srgbClr val="FFFFFF"/>
      </a:lt1>
      <a:dk2>
        <a:srgbClr val="44546A"/>
      </a:dk2>
      <a:lt2>
        <a:srgbClr val="E7E6E6"/>
      </a:lt2>
      <a:accent1>
        <a:srgbClr val="3C68FF"/>
      </a:accent1>
      <a:accent2>
        <a:srgbClr val="FFD234"/>
      </a:accent2>
      <a:accent3>
        <a:srgbClr val="8A49FF"/>
      </a:accent3>
      <a:accent4>
        <a:srgbClr val="A5ADBA"/>
      </a:accent4>
      <a:accent5>
        <a:srgbClr val="97A0AF"/>
      </a:accent5>
      <a:accent6>
        <a:srgbClr val="8993A3"/>
      </a:accent6>
      <a:hlink>
        <a:srgbClr val="388AFF"/>
      </a:hlink>
      <a:folHlink>
        <a:srgbClr val="1A38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